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38716-DA26-4539-A6DF-D74BA1494C28}" type="datetimeFigureOut">
              <a:rPr lang="pt-PT" smtClean="0"/>
              <a:t>22-03-2011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8C6DE-5EC4-40F5-AA01-BE7C48043387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86F3-25E0-4CD0-8440-384203B11D90}" type="datetime1">
              <a:rPr lang="pt-PT" smtClean="0"/>
              <a:t>22-03-2011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E3FDB-93F8-42DB-BF82-428D01E12056}" type="datetime1">
              <a:rPr lang="pt-PT" smtClean="0"/>
              <a:t>22-03-2011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DEAA-C2C0-463D-8979-737462F9F19C}" type="datetime1">
              <a:rPr lang="pt-PT" smtClean="0"/>
              <a:t>22-03-2011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EB7-078C-4B7F-9BB2-4A1E333D2EB2}" type="datetime1">
              <a:rPr lang="pt-PT" smtClean="0"/>
              <a:t>22-03-2011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CA56B-4DBE-40B4-AF91-A434BBD2B1A5}" type="datetime1">
              <a:rPr lang="pt-PT" smtClean="0"/>
              <a:t>22-03-2011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45142-8E5B-49C8-9E55-B78B26B91882}" type="datetime1">
              <a:rPr lang="pt-PT" smtClean="0"/>
              <a:t>22-03-2011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E46D-83AE-49FE-99E2-997729D4D336}" type="datetime1">
              <a:rPr lang="pt-PT" smtClean="0"/>
              <a:t>22-03-2011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2667-B1B2-4724-A108-1E85B5CECCDC}" type="datetime1">
              <a:rPr lang="pt-PT" smtClean="0"/>
              <a:t>22-03-2011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AB93-6958-4AF7-A573-4C71558DF70D}" type="datetime1">
              <a:rPr lang="pt-PT" smtClean="0"/>
              <a:t>22-03-2011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D661E-F0F7-4E0D-8531-9ABB66028698}" type="datetime1">
              <a:rPr lang="pt-PT" smtClean="0"/>
              <a:t>22-03-2011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13D43-AE99-40DE-82A0-807A888619B8}" type="datetime1">
              <a:rPr lang="pt-PT" smtClean="0"/>
              <a:t>22-03-2011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CEB58-913F-4F11-B511-2E2A10023C0C}" type="datetime1">
              <a:rPr lang="pt-PT" smtClean="0"/>
              <a:t>22-03-2011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7754E-B049-42C7-975A-DBEA5FD760B9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Justificações de Interesse Público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. O Teste da “falha” de mercado: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1. Determinação da existência e da magnitude das ineficiências na ausência de regulação;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2. Determinação da possibilidade de intervenção no sentido de corrigir as ineficiências de mercado – identificação do mecanismo regulatório compatível com os incentivos da empresa regulada;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3. Demonstração por parte do regulador de que os benefícios da regulação justificam os custos associados.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 Se a indústria é um monopólio natural, a entrada de mais do que uma empresa será ineficiente.</a:t>
            </a:r>
          </a:p>
          <a:p>
            <a:pPr algn="just"/>
            <a:r>
              <a:rPr lang="pt-PT" dirty="0" smtClean="0"/>
              <a:t>. A imposição de um controlo à entrada necessita de ser complementada com um controlo de preços, já que o controlo à entrada cria um monopólio.</a:t>
            </a:r>
          </a:p>
          <a:p>
            <a:pPr algn="just"/>
            <a:r>
              <a:rPr lang="pt-PT" dirty="0" smtClean="0"/>
              <a:t>. A regulação de preços é exigida para evitar uma ineficiência alocativa associada ao preço </a:t>
            </a:r>
            <a:r>
              <a:rPr lang="pt-PT" smtClean="0"/>
              <a:t>de monopólio.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Justificações de Interesse Público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As “falhas” de mercado que justificam a regulação são: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Monopólio natural;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Externalidades;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Assimetrias de informação;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Investimentos específicos (“sunk”).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. O termo sugere um mercado em que a concorrência não é possível.</a:t>
            </a:r>
          </a:p>
          <a:p>
            <a:pPr algn="just"/>
            <a:r>
              <a:rPr lang="pt-PT" dirty="0" smtClean="0"/>
              <a:t>. Por outro lado, também pode sugerir um mercado em que a concorrência não é “desejável”.</a:t>
            </a:r>
          </a:p>
          <a:p>
            <a:pPr algn="just"/>
            <a:r>
              <a:rPr lang="pt-PT" dirty="0" smtClean="0"/>
              <a:t>. Monopólio natural num sentido positivo – previsão de que só existirá uma empresa no mercado.</a:t>
            </a:r>
          </a:p>
          <a:p>
            <a:pPr algn="just"/>
            <a:r>
              <a:rPr lang="pt-PT" dirty="0" smtClean="0"/>
              <a:t>. Monopólio natural num sentido normativo – refere-se a uma indústria na qual o custo médio de produção só será minimizado quando só existe uma empresa.</a:t>
            </a:r>
          </a:p>
          <a:p>
            <a:pPr algn="just"/>
            <a:r>
              <a:rPr lang="pt-PT" dirty="0" smtClean="0"/>
              <a:t>. É possível que um monopólio natural, no sentido normativo, se não for regulado, seja um oligopólio e não um monopólio.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. Em mercados perfeitamente competitivos a procura é grande relativamente às potenciais economias de escala.</a:t>
            </a:r>
          </a:p>
          <a:p>
            <a:pPr algn="just"/>
            <a:r>
              <a:rPr lang="pt-PT" dirty="0" smtClean="0"/>
              <a:t>. Tal significa que não existe qualquer tipo de conflito entre a minimização de custos ao nível da indústria (eficiência produtiva ou operativa) e o número de empresas (ou poder de mercado).</a:t>
            </a:r>
          </a:p>
          <a:p>
            <a:pPr algn="just"/>
            <a:r>
              <a:rPr lang="pt-PT" dirty="0" smtClean="0"/>
              <a:t>. No equilíbrio de longo prazo, as empresas produzem no ponto em que o preço iguala o custo marginal e o mínimo custo médio de longo prazo.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 Se a minimização dos custos exige que só esteja a produzir uma empresa estamos perante uma “falha” de mercado.</a:t>
            </a:r>
          </a:p>
          <a:p>
            <a:pPr algn="just"/>
            <a:r>
              <a:rPr lang="pt-PT" dirty="0" smtClean="0"/>
              <a:t>. Verifica-se um conflito entre a eficiência na afectação de recursos e a eficiência produtiva – a eficiência alocativa requer muitos concorrentes mas a eficiência de custos requer uma só empresa.</a:t>
            </a:r>
          </a:p>
          <a:p>
            <a:pPr algn="just"/>
            <a:r>
              <a:rPr lang="pt-PT" dirty="0" smtClean="0"/>
              <a:t>. As forças de mercado não irão conduzir a um resultado socialmente desejável.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dirty="0" smtClean="0"/>
              <a:t>. Um mercado ou indústria é um monopólio natural se os custos são minimizados através da concentração da produção numa só empresa.</a:t>
            </a:r>
          </a:p>
          <a:p>
            <a:pPr algn="just"/>
            <a:r>
              <a:rPr lang="pt-PT" dirty="0" smtClean="0"/>
              <a:t>. O monopólio natural existe se, para o intervalo relevante de produção, a função custo é sub-aditiva.</a:t>
            </a:r>
          </a:p>
          <a:p>
            <a:pPr algn="just"/>
            <a:r>
              <a:rPr lang="pt-PT" dirty="0" smtClean="0"/>
              <a:t>. No caso de uma empresa uniproduto uma condição suficiente para que a função custo seja sub-aditiva é a de que a tecnologia de produção seja caracterizada pela existência de economias de escala para todos os níveis de produção (esta é uma condição suficiente mas não necessária).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Para o caso uniproduto, é a interacção entre a dimensão do mercado (procura) e a extensão das economias de escala que determina se o mercado é sub-aditivo.</a:t>
            </a:r>
          </a:p>
          <a:p>
            <a:pPr algn="just"/>
            <a:r>
              <a:rPr lang="pt-PT" dirty="0" smtClean="0"/>
              <a:t>. Em particular, se a procura aumenta ou a extensão das economias de escala diminui tal pode implicar que o mercado deixe de ser um monopólio natural.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. Preços e monopólio natural: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Tarificação ao custo marginal (“</a:t>
            </a:r>
            <a:r>
              <a:rPr lang="pt-PT" dirty="0" smtClean="0"/>
              <a:t>Marginal</a:t>
            </a:r>
            <a:r>
              <a:rPr lang="pt-PT" dirty="0" smtClean="0"/>
              <a:t> Cost Pricing”);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Sustentabilidade.</a:t>
            </a:r>
          </a:p>
          <a:p>
            <a:pPr algn="just"/>
            <a:r>
              <a:rPr lang="pt-PT" dirty="0" smtClean="0"/>
              <a:t>. Um monopólio natural forte existe se as economias de escala não estão completamente exauridas.</a:t>
            </a:r>
          </a:p>
          <a:p>
            <a:pPr algn="just"/>
            <a:r>
              <a:rPr lang="pt-PT" dirty="0" smtClean="0"/>
              <a:t>. Um monopólio natural fraco existe se as economias de escala estão completamente exauridas.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. Monopólio natural e regulação: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A determinação rigorosa de quando é que uma indústria constitui um monopólio natural depende da interacção entre a procura e a tecnologia.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. Se para todos os níveis relevantes da procura de mercado, os custos de produção são minimizados quando está presente apenas uma empresa, então existe uma justificação para a regulação com um controlo ao nível dos preços e da entrada.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7754E-B049-42C7-975A-DBEA5FD760B9}" type="slidenum">
              <a:rPr lang="pt-PT" smtClean="0"/>
              <a:t>9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741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Justificações de Interesse Público</vt:lpstr>
      <vt:lpstr>Justificações de Interesse Público</vt:lpstr>
      <vt:lpstr>Monopólio Natural</vt:lpstr>
      <vt:lpstr>Monopólio Natural</vt:lpstr>
      <vt:lpstr>Monopólio Natural</vt:lpstr>
      <vt:lpstr>Monopólio Natural</vt:lpstr>
      <vt:lpstr>Monopólio Natural</vt:lpstr>
      <vt:lpstr>Monopólio Natural</vt:lpstr>
      <vt:lpstr>Monopólio Natural</vt:lpstr>
      <vt:lpstr>Monopólio Natural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Justificações de Interesse Público</dc:title>
  <dc:creator>hmvs</dc:creator>
  <cp:lastModifiedBy>hmvs</cp:lastModifiedBy>
  <cp:revision>28</cp:revision>
  <dcterms:created xsi:type="dcterms:W3CDTF">2011-03-22T15:41:24Z</dcterms:created>
  <dcterms:modified xsi:type="dcterms:W3CDTF">2011-03-22T17:52:18Z</dcterms:modified>
</cp:coreProperties>
</file>