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561263" cy="10693400"/>
  <p:notesSz cx="6797675" cy="9926638"/>
  <p:defaultTextStyle>
    <a:defPPr>
      <a:defRPr lang="pt-P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95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2688" y="78"/>
      </p:cViewPr>
      <p:guideLst>
        <p:guide orient="horz" pos="3595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F9856-F236-4E43-BC04-3761EE4DAFC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6406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D51FD-9B38-4CF9-B28D-CFAE17FF9F5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9200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EE94B-B5F1-4D7D-8C47-B65DD9A6159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601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4B585-7781-4C88-8BFB-A81293777EEA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208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F028-899B-43B1-B40B-5F4770DBB949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42813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A192A-8D53-4B12-9867-0F17B723EDF5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133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7DD68-3A84-4CAB-837B-9D8419A97E5F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513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CD8E4-3AE4-4388-8F1F-08E9EEE9E5F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7528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F70AA-565B-4623-B986-3455AC057C7C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4326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BEEFB-C76E-48F8-A84C-A31BEA6FE13B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92392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67E58-B56C-4F66-927E-457EA13C42FF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137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Clique para editar os estilos de texto do modelo global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3910AC70-91F7-4DC4-A995-B3B05F84E2AB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6"/>
          <p:cNvGrpSpPr>
            <a:grpSpLocks/>
          </p:cNvGrpSpPr>
          <p:nvPr/>
        </p:nvGrpSpPr>
        <p:grpSpPr bwMode="auto">
          <a:xfrm>
            <a:off x="1547813" y="1746250"/>
            <a:ext cx="4732337" cy="3168650"/>
            <a:chOff x="885" y="147"/>
            <a:chExt cx="2981" cy="2268"/>
          </a:xfrm>
        </p:grpSpPr>
        <p:pic>
          <p:nvPicPr>
            <p:cNvPr id="2051" name="Picture 3" descr="capaC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175"/>
            <a:stretch>
              <a:fillRect/>
            </a:stretch>
          </p:blipFill>
          <p:spPr bwMode="auto">
            <a:xfrm>
              <a:off x="885" y="147"/>
              <a:ext cx="2981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2053" y="1484"/>
              <a:ext cx="1587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defTabSz="104298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04298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04298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04298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04298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pt-PT" altLang="pt-PT" sz="1100" b="1" dirty="0"/>
                <a:t>Nome: </a:t>
              </a:r>
              <a:r>
                <a:rPr lang="en-GB" altLang="pt-PT" sz="1100" dirty="0" smtClean="0">
                  <a:latin typeface="Bookman Old Style" panose="02050604050505020204" pitchFamily="18" charset="0"/>
                </a:rPr>
                <a:t>..............</a:t>
              </a:r>
              <a:r>
                <a:rPr lang="en-GB" altLang="pt-PT" sz="1800" dirty="0" smtClean="0">
                  <a:latin typeface="Bookman Old Style" panose="02050604050505020204" pitchFamily="18" charset="0"/>
                </a:rPr>
                <a:t> </a:t>
              </a:r>
              <a:endParaRPr lang="pt-PT" altLang="pt-PT" sz="1100" dirty="0">
                <a:latin typeface="Bookman Old Style" panose="02050604050505020204" pitchFamily="18" charset="0"/>
              </a:endParaRP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pt-PT" altLang="pt-PT" sz="1100" dirty="0">
                <a:latin typeface="Bookman Old Style" panose="02050604050505020204" pitchFamily="18" charset="0"/>
              </a:endParaRPr>
            </a:p>
            <a:p>
              <a:pPr algn="r" eaLnBrk="1" hangingPunct="1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pt-PT" altLang="pt-PT" sz="1100" b="1" dirty="0">
                  <a:latin typeface="Bookman Old Style" panose="02050604050505020204" pitchFamily="18" charset="0"/>
                </a:rPr>
                <a:t>Título da Tese:</a:t>
              </a:r>
              <a:r>
                <a:rPr lang="pt-PT" altLang="pt-PT" sz="1100" dirty="0">
                  <a:latin typeface="Bookman Old Style" panose="02050604050505020204" pitchFamily="18" charset="0"/>
                </a:rPr>
                <a:t> ……..</a:t>
              </a:r>
              <a:r>
                <a:rPr lang="pt-PT" altLang="pt-PT" sz="1800" dirty="0"/>
                <a:t> </a:t>
              </a:r>
              <a:endParaRPr lang="pt-PT" altLang="pt-PT" sz="1100" dirty="0">
                <a:latin typeface="Bookman Old Style" panose="02050604050505020204" pitchFamily="18" charset="0"/>
              </a:endParaRPr>
            </a:p>
            <a:p>
              <a:pPr algn="r" eaLnBrk="1" hangingPunct="1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endParaRPr lang="pt-PT" altLang="pt-PT" sz="1100" dirty="0">
                <a:latin typeface="Bookman Old Style" panose="02050604050505020204" pitchFamily="18" charset="0"/>
              </a:endParaRPr>
            </a:p>
            <a:p>
              <a:pPr algn="r" eaLnBrk="1" hangingPunct="1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pt-PT" altLang="pt-PT" sz="1100" b="1" dirty="0">
                  <a:latin typeface="Bookman Old Style" panose="02050604050505020204" pitchFamily="18" charset="0"/>
                </a:rPr>
                <a:t>Área:</a:t>
              </a:r>
            </a:p>
            <a:p>
              <a:pPr algn="r" eaLnBrk="1" hangingPunct="1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pt-PT" altLang="pt-PT" sz="1100" b="1" dirty="0">
                  <a:latin typeface="Bookman Old Style" panose="02050604050505020204" pitchFamily="18" charset="0"/>
                </a:rPr>
                <a:t>Grau:</a:t>
              </a:r>
              <a:endParaRPr lang="pt-PT" altLang="pt-PT" sz="1100" dirty="0">
                <a:latin typeface="Bookman Old Style" panose="02050604050505020204" pitchFamily="18" charset="0"/>
              </a:endParaRPr>
            </a:p>
            <a:p>
              <a:pPr algn="r" eaLnBrk="1" hangingPunct="1">
                <a:lnSpc>
                  <a:spcPct val="200000"/>
                </a:lnSpc>
                <a:spcBef>
                  <a:spcPct val="0"/>
                </a:spcBef>
                <a:buFontTx/>
                <a:buNone/>
              </a:pPr>
              <a:r>
                <a:rPr lang="pt-PT" altLang="pt-PT" sz="1100" b="1" dirty="0">
                  <a:latin typeface="Bookman Old Style" panose="02050604050505020204" pitchFamily="18" charset="0"/>
                </a:rPr>
                <a:t>Ano da defesa:</a:t>
              </a:r>
              <a:endParaRPr lang="pt-PT" altLang="pt-PT" sz="1100" dirty="0">
                <a:latin typeface="Bookman Old Style" panose="02050604050505020204" pitchFamily="18" charset="0"/>
              </a:endParaRP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pt-PT" altLang="pt-PT" sz="1100" b="1" dirty="0"/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endParaRPr lang="pt-PT" altLang="pt-PT" sz="1100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16</Words>
  <Application>Microsoft Office PowerPoint</Application>
  <PresentationFormat>Personalizados</PresentationFormat>
  <Paragraphs>7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Bookman Old Style</vt:lpstr>
      <vt:lpstr>Modelo de apresentação predefinido</vt:lpstr>
      <vt:lpstr>Apresentação do PowerPoint</vt:lpstr>
    </vt:vector>
  </TitlesOfParts>
  <Company>FMUP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Iconografia</dc:creator>
  <cp:lastModifiedBy>UP</cp:lastModifiedBy>
  <cp:revision>27</cp:revision>
  <dcterms:created xsi:type="dcterms:W3CDTF">2008-08-18T08:30:26Z</dcterms:created>
  <dcterms:modified xsi:type="dcterms:W3CDTF">2017-01-19T11:35:12Z</dcterms:modified>
</cp:coreProperties>
</file>