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5" r:id="rId6"/>
    <p:sldId id="266" r:id="rId7"/>
    <p:sldId id="267" r:id="rId8"/>
    <p:sldId id="260" r:id="rId9"/>
    <p:sldId id="262" r:id="rId10"/>
    <p:sldId id="261" r:id="rId11"/>
    <p:sldId id="270" r:id="rId12"/>
    <p:sldId id="259" r:id="rId13"/>
    <p:sldId id="269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292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674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626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2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168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11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754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961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4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258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598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71AE-26BC-472A-A26A-82C3C5F404D8}" type="datetimeFigureOut">
              <a:rPr lang="pt-PT" smtClean="0"/>
              <a:t>19/02/2024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6F9B-8A86-459A-955C-5FEEA02F5F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989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91580" y="332656"/>
            <a:ext cx="777686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Júnior 2019</a:t>
            </a:r>
          </a:p>
          <a:p>
            <a:pPr algn="ctr"/>
            <a:endParaRPr lang="pt-PT" sz="2000" b="1" i="1" dirty="0"/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Arquitetura 4 </a:t>
            </a:r>
            <a:r>
              <a:rPr lang="pt-PT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pt-PT" sz="2000" i="1" dirty="0"/>
          </a:p>
          <a:p>
            <a:pPr algn="ctr"/>
            <a:r>
              <a:rPr lang="pt-PT" sz="2000" i="1" dirty="0"/>
              <a:t>Pequena ou grande a nossa casa é o centro do nosso mundo. Ela abriga-nos e aconchega, seja nos dias tristes, seja nos alegres.</a:t>
            </a:r>
          </a:p>
          <a:p>
            <a:pPr algn="ctr"/>
            <a:r>
              <a:rPr lang="pt-PT" sz="2000" i="1" dirty="0"/>
              <a:t>Já pensaste que, antes de ser construída, alguém pensou como aquela casa poderia ser, mesmo sem saber quem lá iria morar, e tomou muitas decisões que levaram à forma que ela tem hoje, guiando-se pela imaginação?</a:t>
            </a:r>
            <a:br>
              <a:rPr lang="pt-PT" sz="2000" i="1" dirty="0"/>
            </a:br>
            <a:r>
              <a:rPr lang="pt-PT" sz="2000" i="1" dirty="0"/>
              <a:t>É muita a responsabilidade de um(a) </a:t>
            </a:r>
            <a:r>
              <a:rPr lang="pt-PT" sz="2000" i="1" dirty="0" err="1"/>
              <a:t>arquiteto</a:t>
            </a:r>
            <a:r>
              <a:rPr lang="pt-PT" sz="2000" i="1" dirty="0"/>
              <a:t>(a)! Viver num espaço harmonioso e adequado às nossas necessidades diárias é importante e traz-nos felicidade...</a:t>
            </a:r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Vem pensar connosco uma casa para ti e experimentar como fazem os arquitetos(as).</a:t>
            </a:r>
            <a:br>
              <a:rPr lang="pt-PT" sz="2000" i="1" dirty="0"/>
            </a:br>
            <a:r>
              <a:rPr lang="pt-PT" sz="2000" i="1" dirty="0"/>
              <a:t>Quem sabe se um dia poderás mesmo vir a ser um </a:t>
            </a:r>
            <a:r>
              <a:rPr lang="pt-PT" sz="2000" i="1" dirty="0" err="1"/>
              <a:t>arquiteto</a:t>
            </a:r>
            <a:r>
              <a:rPr lang="pt-PT" sz="2000" i="1" dirty="0"/>
              <a:t>(a), para poderes desenvolver e mandar construir a tua própria casa!</a:t>
            </a:r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Agora, nada te impede de imaginar e sonhar.</a:t>
            </a:r>
          </a:p>
          <a:p>
            <a:endParaRPr lang="pt-PT" dirty="0"/>
          </a:p>
          <a:p>
            <a:endParaRPr lang="pt-PT" b="1" dirty="0"/>
          </a:p>
        </p:txBody>
      </p:sp>
      <p:pic>
        <p:nvPicPr>
          <p:cNvPr id="2050" name="Picture 2" descr="cid:image001.jpg@01D0898D.3095C4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37312"/>
            <a:ext cx="2808312" cy="4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4727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91580" y="332656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Júnior 2019</a:t>
            </a:r>
          </a:p>
          <a:p>
            <a:pPr algn="ctr"/>
            <a:endParaRPr lang="pt-PT" sz="2000" b="1" i="1" dirty="0"/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Arquitetura 4 </a:t>
            </a:r>
            <a:r>
              <a:rPr lang="pt-PT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pt-PT" i="1" dirty="0"/>
          </a:p>
          <a:p>
            <a:pPr fontAlgn="base"/>
            <a:endParaRPr lang="pt-PT" b="1" dirty="0"/>
          </a:p>
          <a:p>
            <a:pPr fontAlgn="base"/>
            <a:endParaRPr lang="pt-PT" b="1" dirty="0"/>
          </a:p>
          <a:p>
            <a:pPr fontAlgn="base"/>
            <a:endParaRPr lang="pt-PT" b="1" dirty="0"/>
          </a:p>
          <a:p>
            <a:pPr fontAlgn="base"/>
            <a:endParaRPr lang="pt-PT" b="1" dirty="0"/>
          </a:p>
          <a:p>
            <a:pPr fontAlgn="base"/>
            <a:endParaRPr lang="pt-PT" b="1" dirty="0"/>
          </a:p>
          <a:p>
            <a:pPr fontAlgn="base"/>
            <a:endParaRPr lang="pt-PT" b="1" dirty="0"/>
          </a:p>
          <a:p>
            <a:pPr algn="ctr" fontAlgn="base"/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 trabalho!</a:t>
            </a:r>
          </a:p>
          <a:p>
            <a:pPr algn="ctr"/>
            <a:endParaRPr lang="pt-PT" dirty="0"/>
          </a:p>
          <a:p>
            <a:pPr algn="ctr"/>
            <a:endParaRPr lang="pt-PT" b="1" dirty="0"/>
          </a:p>
        </p:txBody>
      </p:sp>
      <p:pic>
        <p:nvPicPr>
          <p:cNvPr id="2050" name="Picture 2" descr="cid:image001.jpg@01D0898D.3095C4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37312"/>
            <a:ext cx="2808312" cy="4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8523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91580" y="332656"/>
            <a:ext cx="77768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Júnior 2019</a:t>
            </a:r>
          </a:p>
          <a:p>
            <a:pPr algn="ctr"/>
            <a:endParaRPr lang="pt-PT" sz="2000" b="1" i="1" dirty="0"/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Arquitetura 4 </a:t>
            </a:r>
            <a:r>
              <a:rPr lang="pt-PT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pt-PT" sz="2000" i="1" dirty="0"/>
          </a:p>
          <a:p>
            <a:pPr fontAlgn="base"/>
            <a:endParaRPr lang="pt-PT" sz="2000" b="1" dirty="0"/>
          </a:p>
          <a:p>
            <a:pPr algn="ctr" fontAlgn="base"/>
            <a:r>
              <a:rPr lang="pt-PT" sz="2000" b="1" dirty="0"/>
              <a:t>Promotor:</a:t>
            </a:r>
            <a:r>
              <a:rPr lang="pt-PT" sz="2000" dirty="0"/>
              <a:t> Faculdade de </a:t>
            </a:r>
            <a:r>
              <a:rPr lang="pt-PT" sz="2000" dirty="0" err="1"/>
              <a:t>Arquitectura</a:t>
            </a:r>
            <a:endParaRPr lang="pt-PT" sz="2000" dirty="0"/>
          </a:p>
          <a:p>
            <a:pPr algn="ctr" fontAlgn="base"/>
            <a:endParaRPr lang="pt-PT" sz="2000" dirty="0"/>
          </a:p>
          <a:p>
            <a:pPr algn="ctr" fontAlgn="base"/>
            <a:r>
              <a:rPr lang="pt-PT" sz="2000" b="1" dirty="0"/>
              <a:t>Professores proponentes:</a:t>
            </a:r>
            <a:r>
              <a:rPr lang="pt-PT" sz="2000" dirty="0"/>
              <a:t> Gonçalo Furtado e Raquel </a:t>
            </a:r>
            <a:r>
              <a:rPr lang="pt-PT" sz="2000" dirty="0" err="1"/>
              <a:t>Pelayo</a:t>
            </a:r>
            <a:endParaRPr lang="pt-PT" sz="2000" dirty="0"/>
          </a:p>
          <a:p>
            <a:pPr algn="ctr" fontAlgn="base"/>
            <a:r>
              <a:rPr lang="pt-PT" sz="2000" b="1" dirty="0"/>
              <a:t>Monitores: </a:t>
            </a:r>
            <a:r>
              <a:rPr lang="pt-PT" sz="2000" dirty="0"/>
              <a:t>Ivo, Rafael e Mafalda</a:t>
            </a:r>
          </a:p>
          <a:p>
            <a:pPr algn="ctr" fontAlgn="base"/>
            <a:endParaRPr lang="pt-PT" sz="2000" dirty="0"/>
          </a:p>
          <a:p>
            <a:pPr algn="ctr" fontAlgn="base"/>
            <a:r>
              <a:rPr lang="pt-PT" sz="2000" b="1" dirty="0"/>
              <a:t>Ano mínimo exigido:</a:t>
            </a:r>
            <a:r>
              <a:rPr lang="pt-PT" sz="2000" dirty="0"/>
              <a:t> 5.º</a:t>
            </a:r>
          </a:p>
          <a:p>
            <a:pPr algn="ctr" fontAlgn="base"/>
            <a:endParaRPr lang="pt-PT" sz="2000" dirty="0"/>
          </a:p>
          <a:p>
            <a:pPr algn="ctr" fontAlgn="base"/>
            <a:r>
              <a:rPr lang="pt-PT" sz="2000" b="1" dirty="0"/>
              <a:t>Dimensão da turma:</a:t>
            </a:r>
            <a:r>
              <a:rPr lang="pt-PT" sz="2000" dirty="0"/>
              <a:t> 14 / turma</a:t>
            </a:r>
          </a:p>
          <a:p>
            <a:pPr algn="ctr" fontAlgn="base"/>
            <a:endParaRPr lang="pt-PT" sz="2000" dirty="0"/>
          </a:p>
          <a:p>
            <a:pPr algn="ctr" fontAlgn="base"/>
            <a:r>
              <a:rPr lang="pt-PT" sz="2000" b="1" dirty="0"/>
              <a:t>Semanas em atividade:</a:t>
            </a:r>
            <a:endParaRPr lang="pt-PT" sz="2000" dirty="0"/>
          </a:p>
          <a:p>
            <a:pPr algn="ctr" fontAlgn="base"/>
            <a:r>
              <a:rPr lang="pt-PT" sz="2000" dirty="0"/>
              <a:t>01 a 05 de julho de 2019</a:t>
            </a:r>
          </a:p>
          <a:p>
            <a:pPr algn="ctr" fontAlgn="base"/>
            <a:r>
              <a:rPr lang="pt-PT" sz="2000" dirty="0"/>
              <a:t>08 a 12 de julho de 2019</a:t>
            </a:r>
          </a:p>
          <a:p>
            <a:pPr algn="ctr" fontAlgn="base"/>
            <a:r>
              <a:rPr lang="pt-PT" sz="2000" dirty="0"/>
              <a:t>15 a 19 de julho de 2019</a:t>
            </a:r>
          </a:p>
          <a:p>
            <a:pPr algn="ctr" fontAlgn="base"/>
            <a:r>
              <a:rPr lang="pt-PT" sz="2000" dirty="0"/>
              <a:t>22 a 26 de Julho de 2019</a:t>
            </a:r>
          </a:p>
          <a:p>
            <a:pPr algn="ctr"/>
            <a:endParaRPr lang="pt-PT" dirty="0"/>
          </a:p>
          <a:p>
            <a:pPr algn="ctr"/>
            <a:endParaRPr lang="pt-PT" b="1" dirty="0"/>
          </a:p>
        </p:txBody>
      </p:sp>
      <p:pic>
        <p:nvPicPr>
          <p:cNvPr id="2050" name="Picture 2" descr="cid:image001.jpg@01D0898D.3095C4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37312"/>
            <a:ext cx="2808312" cy="4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10882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1984085"/>
            <a:ext cx="6084166" cy="342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ângulo 1"/>
          <p:cNvSpPr/>
          <p:nvPr/>
        </p:nvSpPr>
        <p:spPr>
          <a:xfrm>
            <a:off x="791580" y="332656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Júnior 2019</a:t>
            </a:r>
          </a:p>
          <a:p>
            <a:pPr algn="ctr"/>
            <a:endParaRPr lang="pt-PT" sz="2000" b="1" i="1" dirty="0"/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Arquitetura 4 </a:t>
            </a:r>
            <a:r>
              <a:rPr lang="pt-PT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PT" dirty="0"/>
          </a:p>
        </p:txBody>
      </p:sp>
      <p:pic>
        <p:nvPicPr>
          <p:cNvPr id="2050" name="Picture 2" descr="cid:image001.jpg@01D0898D.3095C4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37312"/>
            <a:ext cx="2808312" cy="4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ângulo 1"/>
          <p:cNvSpPr/>
          <p:nvPr/>
        </p:nvSpPr>
        <p:spPr>
          <a:xfrm>
            <a:off x="6083633" y="1981087"/>
            <a:ext cx="26367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Recepção</a:t>
            </a: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participantes no Planetário.</a:t>
            </a:r>
          </a:p>
        </p:txBody>
      </p:sp>
      <p:sp>
        <p:nvSpPr>
          <p:cNvPr id="7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666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91580" y="332656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Júnior 2019</a:t>
            </a:r>
          </a:p>
          <a:p>
            <a:pPr algn="ctr"/>
            <a:endParaRPr lang="pt-PT" sz="2000" b="1" i="1" dirty="0"/>
          </a:p>
          <a:p>
            <a:pPr algn="ctr"/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Arquitetura 4 </a:t>
            </a:r>
            <a:r>
              <a:rPr lang="pt-PT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pt-PT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PT" dirty="0"/>
          </a:p>
        </p:txBody>
      </p:sp>
      <p:pic>
        <p:nvPicPr>
          <p:cNvPr id="2050" name="Picture 2" descr="cid:image001.jpg@01D0898D.3095C4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37312"/>
            <a:ext cx="2808312" cy="48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4</a:t>
            </a:r>
          </a:p>
        </p:txBody>
      </p:sp>
      <p:sp>
        <p:nvSpPr>
          <p:cNvPr id="7" name="Rectângulo 1"/>
          <p:cNvSpPr/>
          <p:nvPr/>
        </p:nvSpPr>
        <p:spPr>
          <a:xfrm>
            <a:off x="6084100" y="1844824"/>
            <a:ext cx="26367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 à FAUP.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Apresentação dos monitores e participantes.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Entrega de materiais.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8960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2" y="1848055"/>
            <a:ext cx="5764854" cy="3242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5</a:t>
            </a:r>
          </a:p>
        </p:txBody>
      </p:sp>
      <p:sp>
        <p:nvSpPr>
          <p:cNvPr id="4" name="Rectângulo 1"/>
          <p:cNvSpPr/>
          <p:nvPr/>
        </p:nvSpPr>
        <p:spPr>
          <a:xfrm>
            <a:off x="5796136" y="1844824"/>
            <a:ext cx="26367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Lançamento do desafio.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Ideias para uma casa.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6379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64" y="1966188"/>
            <a:ext cx="5940152" cy="334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6</a:t>
            </a:r>
          </a:p>
        </p:txBody>
      </p:sp>
      <p:sp>
        <p:nvSpPr>
          <p:cNvPr id="6" name="Rectângulo 1"/>
          <p:cNvSpPr/>
          <p:nvPr/>
        </p:nvSpPr>
        <p:spPr>
          <a:xfrm>
            <a:off x="5940152" y="1966188"/>
            <a:ext cx="26367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Simulação 2D.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Desenho da casa em planta e axonometria.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140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9" y="1844824"/>
            <a:ext cx="5796136" cy="3260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7</a:t>
            </a:r>
          </a:p>
        </p:txBody>
      </p:sp>
      <p:sp>
        <p:nvSpPr>
          <p:cNvPr id="4" name="Rectângulo 1"/>
          <p:cNvSpPr/>
          <p:nvPr/>
        </p:nvSpPr>
        <p:spPr>
          <a:xfrm>
            <a:off x="5796136" y="1844824"/>
            <a:ext cx="26367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Simulação 3 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Construção da maquete da casa.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1456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8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5796136" cy="326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1"/>
          <p:cNvSpPr/>
          <p:nvPr/>
        </p:nvSpPr>
        <p:spPr>
          <a:xfrm>
            <a:off x="5796136" y="1844824"/>
            <a:ext cx="26367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Simulação 4D.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Montagem das casas numa cidade.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561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119" y="1844824"/>
            <a:ext cx="5796136" cy="326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ângulo 1"/>
          <p:cNvSpPr/>
          <p:nvPr/>
        </p:nvSpPr>
        <p:spPr>
          <a:xfrm>
            <a:off x="8388424" y="6457890"/>
            <a:ext cx="755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000" dirty="0"/>
              <a:t>9</a:t>
            </a:r>
          </a:p>
        </p:txBody>
      </p:sp>
      <p:sp>
        <p:nvSpPr>
          <p:cNvPr id="4" name="Rectângulo 1"/>
          <p:cNvSpPr/>
          <p:nvPr/>
        </p:nvSpPr>
        <p:spPr>
          <a:xfrm>
            <a:off x="5796136" y="1844824"/>
            <a:ext cx="2636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Avaliação em grupo.</a:t>
            </a:r>
            <a:endParaRPr lang="pt-P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921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32F708681F5F40BFFA4C5BF7D0DB79" ma:contentTypeVersion="14" ma:contentTypeDescription="Criar um novo documento." ma:contentTypeScope="" ma:versionID="174c3fcb12ccf1a3eee2862c9eed574e">
  <xsd:schema xmlns:xsd="http://www.w3.org/2001/XMLSchema" xmlns:xs="http://www.w3.org/2001/XMLSchema" xmlns:p="http://schemas.microsoft.com/office/2006/metadata/properties" xmlns:ns3="a120c76a-de06-482d-ae8a-a92b4ce9a47e" targetNamespace="http://schemas.microsoft.com/office/2006/metadata/properties" ma:root="true" ma:fieldsID="7e075d5db2e3ea4873c60efd5fc78de4" ns3:_="">
    <xsd:import namespace="a120c76a-de06-482d-ae8a-a92b4ce9a4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0c76a-de06-482d-ae8a-a92b4ce9a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9034B0-42D9-4060-9F76-9F7EDEDC0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20c76a-de06-482d-ae8a-a92b4ce9a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B8DC4F-A6CB-4979-9FE7-95BF32F4F3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527605-8432-4A8F-8F95-2D578D2E0342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a120c76a-de06-482d-ae8a-a92b4ce9a4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328</Words>
  <Application>Microsoft Office PowerPoint</Application>
  <PresentationFormat>Apresentação no Ecrã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Raquel Pelayo</cp:lastModifiedBy>
  <cp:revision>12</cp:revision>
  <dcterms:created xsi:type="dcterms:W3CDTF">2019-06-17T20:02:31Z</dcterms:created>
  <dcterms:modified xsi:type="dcterms:W3CDTF">2024-02-19T13:22:11Z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0x0101005132F708681F5F40BFFA4C5BF7D0DB79</vt:lpwstr>
  </property>
</Properties>
</file>