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D7C23-DA4F-4EC9-BCEF-8111CE83AC86}" type="datetimeFigureOut">
              <a:rPr lang="pt-PT" smtClean="0"/>
              <a:t>14-10-2011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0288D-AB9F-4662-A9CA-D41FA2D2B1F7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DD05-8C9A-40B1-A529-3F4A76A4ACDC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5F7B-BDE7-4B19-89BC-6384AAD047C4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DF95-646D-41B0-938C-4FABDE196FC9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83F-E12A-4A9B-AA58-980822950D80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9E94-EB52-4EE2-AE99-A544C6702240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E88F-7B1C-45C2-A634-6461FBB84699}" type="datetime1">
              <a:rPr lang="pt-PT" smtClean="0"/>
              <a:t>14-10-2011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2F20-28A9-484E-BE2C-9DF301F436BD}" type="datetime1">
              <a:rPr lang="pt-PT" smtClean="0"/>
              <a:t>14-10-2011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E8FD-FA3F-4200-B79D-BD3CE192AEE5}" type="datetime1">
              <a:rPr lang="pt-PT" smtClean="0"/>
              <a:t>14-10-2011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7701-C8FE-4797-975C-6B4B98C2F2E1}" type="datetime1">
              <a:rPr lang="pt-PT" smtClean="0"/>
              <a:t>14-10-2011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18DCA-D152-430E-8277-9D3942FBA982}" type="datetime1">
              <a:rPr lang="pt-PT" smtClean="0"/>
              <a:t>14-10-2011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550-D8B3-4623-B573-D8D99777D874}" type="datetime1">
              <a:rPr lang="pt-PT" smtClean="0"/>
              <a:t>14-10-2011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F0AA0-A08D-4F43-946F-C837053A8A61}" type="datetime1">
              <a:rPr lang="pt-PT" smtClean="0"/>
              <a:t>14-10-2011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49D4-7F35-424E-B997-E455C7119B38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Tendo discutido as motivações para as F&amp;A viramos agora a nossa atenção para os seus efeitos.</a:t>
            </a:r>
          </a:p>
          <a:p>
            <a:pPr algn="just"/>
            <a:r>
              <a:rPr lang="pt-PT" dirty="0" smtClean="0"/>
              <a:t>Iremos, sobretudo, concentrar-nos numa sucinta revisão dos efeitos que a teoria económica atribui aquelas operações ( um vasto campo diz respeito à evidência empírica neste domínio – veja-se Verga Matos, Vasco Rodrigues, 2000, cap. 7).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Frequentemente, no entanto, a expressão conluio tácito é reservada a comportamentos não cooperativos que garantam aos produtores resultados superiores aos de um equilíbrio de Cournot-Nash (Teorema de Folk).</a:t>
            </a:r>
          </a:p>
          <a:p>
            <a:pPr algn="just"/>
            <a:r>
              <a:rPr lang="pt-PT" dirty="0" smtClean="0"/>
              <a:t>Entretanto, a influência da Teoria dos Jogos, no âmbito da análise, tem levado a que as classificações de “explícita” e “tácita” anteriormente referidas tomem um sentido diferente.</a:t>
            </a:r>
          </a:p>
          <a:p>
            <a:pPr algn="just"/>
            <a:endParaRPr lang="pt-PT" dirty="0" smtClean="0"/>
          </a:p>
          <a:p>
            <a:pPr algn="just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No âmbito da teoria dos jogos, mais importante do que saber se existe, ou não, acordo, é saber se esse acordo é, ou não, vinculativo (“credible”).</a:t>
            </a:r>
          </a:p>
          <a:p>
            <a:pPr algn="just"/>
            <a:r>
              <a:rPr lang="pt-PT" dirty="0" smtClean="0"/>
              <a:t>Frequentemente, a literatura que radica na teoria dos jogos designa como colusão tácita não só aquela em que não há acordo mas, também, aquela em que o acordo não é vinculativo, que considera equivalente.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Bibliografia relevante:</a:t>
            </a:r>
          </a:p>
          <a:p>
            <a:pPr algn="just"/>
            <a:r>
              <a:rPr lang="pt-PT" dirty="0" smtClean="0"/>
              <a:t>Verga Matos, Vasco Rodrigues, 2000, cap. 6;</a:t>
            </a:r>
          </a:p>
          <a:p>
            <a:pPr algn="just"/>
            <a:r>
              <a:rPr lang="pt-PT" dirty="0" smtClean="0"/>
              <a:t>Pepall, et al, 2008, ch. 16;</a:t>
            </a:r>
          </a:p>
          <a:p>
            <a:pPr algn="just"/>
            <a:r>
              <a:rPr lang="pt-PT" dirty="0" smtClean="0"/>
              <a:t>Motta, M., ch. </a:t>
            </a:r>
            <a:r>
              <a:rPr lang="pt-PT" smtClean="0"/>
              <a:t>4, 5.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As fusões horizontais são o alvo quase exclusivo de análise, já que são os efeitos deste tipo de fusão que despertam mais controvérsia, nomeadamente em sede de política de controlo de concentração de empresas.</a:t>
            </a:r>
          </a:p>
          <a:p>
            <a:pPr algn="just"/>
            <a:r>
              <a:rPr lang="pt-PT" dirty="0" smtClean="0"/>
              <a:t>Esta controvérsia radica nos efeitos antagónicos daquelas operações em termos de eficiência produtiva e de criação de poder de mercado.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Com efeito, por um lado, as F&amp;A geram um acréscimo de dimensão das empresas que, devido à existência de economias de escala, ou de outro tipo, poderão viabilizar reduções de custos de produção.</a:t>
            </a:r>
          </a:p>
          <a:p>
            <a:pPr algn="just"/>
            <a:r>
              <a:rPr lang="pt-PT" dirty="0" smtClean="0"/>
              <a:t>Por outro lado, reduzem o número de alternativas de fornecimento de que dispõem os consumidores, colocando-os numa posição de maior dependência perante os produtores.</a:t>
            </a:r>
          </a:p>
          <a:p>
            <a:pPr algn="just"/>
            <a:r>
              <a:rPr lang="pt-PT" dirty="0" smtClean="0"/>
              <a:t>Além disso, são, também, as fusões horizontais que têm merecido maior atenção teórica, tendo os anos 80 e 90 (do século passado) assistido à apresentação de inúmeros modelos que procuram efetuar uma análise positiva dos seus efeitos (mas atenção à importância dedicada às restrições e fusões de natureza vertical a partir dos anos 90 e 2000).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A perceção do “trade-off” entre poder de mercado e eficiência, inerente às fusões horizontais, esteve presente na literatura económica desde muito cedo (Bullock, 1901, primeira vaga de fusões).</a:t>
            </a:r>
          </a:p>
          <a:p>
            <a:pPr algn="just"/>
            <a:r>
              <a:rPr lang="pt-PT" dirty="0" smtClean="0"/>
              <a:t>Williamson, O. (1968), “Economies as an Antitrust Defense: The Welfare Tradeoffs”, American Economic Review, 58: 18-36, propunha um modelo em que mostrava que pequenos ganhos de eficiência proporcionados pelas F&amp;A seriam, em geral, suficientes para compensar, do ponto de vista do conjunto da sociedade, os seus eventuais efeitos negativos em termos de criação de poder de mercado.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A análise era levada a cabo recorrendo aos conceitos de excedente dos consumidores e excedente dos produtores, admitindo que o bem-estar do conjunto da sociedade (W) corresponde a uma soma não ponderada dos dois (veja-se, Verga Matos, Vasco Rodrigues, 2000, cap. 6, pp. 153-156).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O modelo de Williamson pressupunha que a fusão desse origem a um acréscimo no preço de mercado. Este acréscimo era, no entanto, exógeno ao modelo, que ignorava em absoluto a sua origem.</a:t>
            </a:r>
          </a:p>
          <a:p>
            <a:pPr algn="just"/>
            <a:r>
              <a:rPr lang="pt-PT" dirty="0" smtClean="0"/>
              <a:t>Embora a distinção nem sempre resulte evidente na literatura (particularmente na menos recente), existem duas vias pelas quais as F&amp;A podem ter este efeito. 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Em primeiro lugar, a fusão gera uma estrutura de mercado mais concentrada (quiçá mais simétrica) do que a previamente existente. Esta concentração acrescida (e, eventualmente, uma maior simetria de ativos) pode facilitar práticas colusivas que permitam a subida dos preços praticados (efeitos de dominação conjunta).</a:t>
            </a:r>
          </a:p>
          <a:p>
            <a:pPr algn="just"/>
            <a:r>
              <a:rPr lang="pt-PT" dirty="0" smtClean="0"/>
              <a:t>Em segundo lugar, independentemente de quaisquer práticas colusivas, a fusão pode alterar as condições de equilíbrio do mercado, levando as empresas, na estrita prossecução do seu interesse individual, a praticar preços superiores aos anteriores. É aquilo que se tem designado por efeitos unilaterais das fusões.</a:t>
            </a:r>
          </a:p>
          <a:p>
            <a:pPr algn="just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Consideremos, em primeiro lugar, a possibilidade de as F&amp;A facilitarem as práticas colusivas. A colusão ou conluio é, genericamente, o acordo em prejuízo de terceiros.</a:t>
            </a:r>
          </a:p>
          <a:p>
            <a:pPr algn="just"/>
            <a:r>
              <a:rPr lang="pt-PT" dirty="0" smtClean="0"/>
              <a:t>Na Análise Económica, o termo é, normalmente, utilizado para designar os acordos entre produtores no sentido de adotar comportamentos, nomeadamente em termos de preços, lesivos dos interesses dos consumidores.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Em certas circunstâncias, no entanto, ainda que não exista qualquer acordo, os produtores comportam-se como se tal acontecesse, por exemplo praticando preços mais elevados do que seria “razoável” esperar num ambiente competitivo.</a:t>
            </a:r>
          </a:p>
          <a:p>
            <a:pPr algn="just"/>
            <a:r>
              <a:rPr lang="pt-PT" dirty="0" smtClean="0"/>
              <a:t>Dada a similitude entre as duas situações, os economistas tendem a designar ambas por colusão ou conluio, acrescentando que a primeira é explícita enquanto que a segunda é, meramente, tácita.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49D4-7F35-424E-B997-E455C7119B38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958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34</cp:revision>
  <dcterms:created xsi:type="dcterms:W3CDTF">2011-10-14T14:58:53Z</dcterms:created>
  <dcterms:modified xsi:type="dcterms:W3CDTF">2011-10-14T17:12:57Z</dcterms:modified>
</cp:coreProperties>
</file>