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F53E1-9BB8-4036-BBEA-245F4286ECBB}" type="datetimeFigureOut">
              <a:rPr lang="pt-PT" smtClean="0"/>
              <a:pPr/>
              <a:t>17-09-2012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1868F-B7D3-4325-BED1-05659554BE01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A1A48-8C20-4BC0-87DE-4152478B7908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7CCF-6647-43BA-BDF3-AEBAD1A1BF09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B5C2-10D3-4188-94B9-4480E8AFA187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F97D-5F50-4FDF-870D-E7F5429A8F99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95B89-6F26-4C5D-8381-03A0D058BFAE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D1AB-75ED-45D5-B463-9C66307D6752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2AD8-CBF3-4668-9361-25477D49276E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9D1FD-A0C8-4532-BB0A-32FD5875EC92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BE6-EEDC-483C-AA2D-C9DEFF1808F1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E014-F5AB-4072-953E-1925AC8DC934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4CA-E3C1-4A4A-A538-2EAF8B6C0B83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59AE1-E868-46E5-A410-922CB2519736}" type="datetime1">
              <a:rPr lang="pt-PT" smtClean="0"/>
              <a:pPr/>
              <a:t>17-09-2012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4F9E7-1F76-45DC-A9D3-CB4DBCF78B86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…Da perspetiva da Economia Industrial às motivações de natureza financeira…</a:t>
            </a:r>
          </a:p>
          <a:p>
            <a:pPr algn="just"/>
            <a:r>
              <a:rPr lang="pt-PT" dirty="0" smtClean="0"/>
              <a:t>A questão da motivação subjacente às fusões insere-se na problemática mais vasta da explicação dos comportamentos empresariais.</a:t>
            </a:r>
          </a:p>
          <a:p>
            <a:pPr algn="just"/>
            <a:r>
              <a:rPr lang="pt-PT" dirty="0" smtClean="0"/>
              <a:t>A hipótese de que o comportamento empresarial seja explicado pelo objetivo da maximização do lucro continua a ser a pedra fulcral da Microeconomia e da Economia Industrial.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A chamada Teoria da Eficiência Operativa postula que as F&amp;A permitem alcançar níveis de atividade de que resultariam, mais facilmente, obtenção de economias de escala ou de gama. Estaria aqui incluído o conceito de complementaridade de capacidades, podendo, no entanto, existir vias alternativas à fusão ou aquisição (e. g. Joint-Ventures, Alianças estratégicas).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A Teoria da Ineficiência na Gestão, sugere que a equipa de gestão da empresa-alvo revela um tal grau de incapacidade que, virtualmente, qualquer equipa alternativa poderá fazer melhor, o que de alguma forma permitirá antecipar uma maior probabilidade de F&amp;A, por este motivo, em indústrias não relacionadas.</a:t>
            </a:r>
          </a:p>
          <a:p>
            <a:pPr algn="just"/>
            <a:r>
              <a:rPr lang="pt-PT" dirty="0" smtClean="0"/>
              <a:t>Trata-se da clássica justificação para a existência de um mercado pelo controlo de empresas, podendo ainda constituir um caso particular de economias de escala ou de gama.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Finalmente, neste grupo de teorias, poderíamos acrescentar a Teoria da Sinergia Financeira, a qual avança com a hipótese da existência de complementaridades, via F&amp;A, ao nível da função financeira.</a:t>
            </a:r>
          </a:p>
          <a:p>
            <a:pPr algn="just"/>
            <a:r>
              <a:rPr lang="pt-PT" dirty="0" smtClean="0"/>
              <a:t>Assim, empresas em mercados em declínio podem gerar “cash-flows” em excesso, dada a falta de oportunidades de investimento atrativas, enquanto aquelas que se encontram integradas em mercados em crescimento podem debater-se com falta de meios financeiros para financiar os respetivos projetos de investimento.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Da combinação deste tipo de empresas, através de F&amp;A, resultaria um menor custo do capital e uma mais eficiente afetação dos recursos financeiros (menor risco).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Bibliografia relevante:</a:t>
            </a:r>
          </a:p>
          <a:p>
            <a:pPr algn="just"/>
            <a:r>
              <a:rPr lang="pt-PT" dirty="0" smtClean="0"/>
              <a:t>Valente, H. (2005) – cap.1</a:t>
            </a:r>
          </a:p>
          <a:p>
            <a:pPr algn="just"/>
            <a:r>
              <a:rPr lang="pt-PT" dirty="0" smtClean="0"/>
              <a:t>Verga Matos, Rodrigues (2000) – cap. 3, 4</a:t>
            </a:r>
          </a:p>
          <a:p>
            <a:pPr algn="just"/>
            <a:r>
              <a:rPr lang="pt-PT" dirty="0" smtClean="0"/>
              <a:t>Weston et al. (2001) – ch.6.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A propósito daquela hipótese, permanece atual o comentário de Scitovsky (1943): “… has almost come to be regarded as equivalent to rational behavior and as </a:t>
            </a:r>
            <a:r>
              <a:rPr lang="pt-PT" dirty="0" smtClean="0"/>
              <a:t>an axiom</a:t>
            </a:r>
            <a:r>
              <a:rPr lang="pt-PT" dirty="0" smtClean="0"/>
              <a:t>, which is self-evident and needs no proof or justification.”</a:t>
            </a:r>
          </a:p>
          <a:p>
            <a:pPr algn="just"/>
            <a:r>
              <a:rPr lang="pt-PT" dirty="0" smtClean="0"/>
              <a:t>Isto, apesar da observação da realidade das empresas e dos mercados contemporâneos suscitar fundamentadas dúvidas quanto ao seu realismo.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Por exemplo, A. Jacquemin (1984), refletindo essas dúvidas, nota que se verifica “…por exemplo, que muitas vezes o lucro, mais do que o objetivo único, é apenas um argumento entre outros da função objetivo da empresa, ou tão somente uma restrição a respeitar…”.</a:t>
            </a:r>
          </a:p>
          <a:p>
            <a:pPr algn="just"/>
            <a:r>
              <a:rPr lang="pt-PT" dirty="0" smtClean="0"/>
              <a:t>Estas são questões a que voltaremos a propósito do Governo da Empresa.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Muitas teorias têm sido avançadas na literatura, tentando explicar os motivos das F&amp;A, bem como de outras formas de reestruturação e controlo empresarial.</a:t>
            </a:r>
          </a:p>
          <a:p>
            <a:pPr algn="just"/>
            <a:r>
              <a:rPr lang="pt-PT" dirty="0" smtClean="0"/>
              <a:t>Como referem Ravenscraft e Scherer (1987): “…there are surely more opinions on why mergers are made than there are economists who have written on the subject…”.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(Da perspetiva da Economia Industrial…) As explicações/avaliações mais próximas da Economia Industrial, assumindo uma perspetiva ex-post, procuram analisar variações, por exemplo, nas quotas de mercado ou na produtividade, resultantes das F&amp;A. Embora apresentem uma grande variabilidade de resultados, são mais “pessimistas” quanto aos efeitos positivos das F&amp;A.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dirty="0" smtClean="0"/>
              <a:t>(…às motivações de natureza financeira) Os estudos fundamentados na modernas finanças empresariais (“event studies”) assumem uma perspetiva ex-ante, utilizando o instrumental teórico da Teoria Financeira, nomeadamente os resultados do Modelo de Avaliação de Ativos Financeiros em Equilíbrio (MAAFE).</a:t>
            </a:r>
          </a:p>
          <a:p>
            <a:pPr algn="just"/>
            <a:r>
              <a:rPr lang="pt-PT" dirty="0" smtClean="0"/>
              <a:t>O anúncio de uma potencial fusão ou aquisição é visto como um “acontecimento” (“event”), que influencia as avaliações das empresas a adquirir, e adquirente, no mercado de capitais, por parte dos investidores.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Para além de utilizar como instrumento o MAAFE, o pressuposto fundamental da análise é o da eficiência dos mercados de capitais. Por outro lado, são os mais otimistas quanto aos ganhos de eficiência resultantes das F&amp;A.</a:t>
            </a:r>
          </a:p>
          <a:p>
            <a:pPr algn="just"/>
            <a:r>
              <a:rPr lang="pt-PT" dirty="0" smtClean="0"/>
              <a:t>Um primeiro grupo de teorias seria aquele que procura explicar as F&amp;A com base em diferenças de eficiência.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Estas teorias são as mais otimistas quanto ao potencial benefício social resultante daqueles processos, incluindo também a possibilidade de obtenção de algum tipo de sinergia.</a:t>
            </a:r>
          </a:p>
          <a:p>
            <a:pPr algn="just"/>
            <a:r>
              <a:rPr lang="pt-PT" dirty="0" smtClean="0"/>
              <a:t>Se esta última ocorresse, de alguma forma, o valor da empresa resultante da fusão excederia a soma do valor das empresas, consideradas individualmente, antes da fusão.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A chamada teoria da Eficiência Diferencial afirma que as empresas mais eficientes adquiriam as menos eficientes e, aumentando a eficiência destas últimas, resultaria daí um ganho social líquido.</a:t>
            </a:r>
          </a:p>
          <a:p>
            <a:pPr algn="just"/>
            <a:r>
              <a:rPr lang="pt-PT" dirty="0" smtClean="0"/>
              <a:t>Devido ao facto de ser muitas vezes difícil avaliar antecipadamente aquele diferencial, é muito provável que este tipo de F&amp;A ocorra em indústrias relacionadas, dado ser mais fácil identificá-lo.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F9E7-1F76-45DC-A9D3-CB4DBCF78B86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918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36</cp:revision>
  <dcterms:created xsi:type="dcterms:W3CDTF">2011-09-30T15:35:15Z</dcterms:created>
  <dcterms:modified xsi:type="dcterms:W3CDTF">2012-09-17T16:10:10Z</dcterms:modified>
</cp:coreProperties>
</file>