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EBE55-FC06-478C-9C44-D0318AF59834}" type="datetimeFigureOut">
              <a:rPr lang="pt-PT" smtClean="0"/>
              <a:t>17-05-2011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74104-343A-4358-8A62-44A7DCBC35E8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6463-BECC-4D63-BE25-EA64BF475E4B}" type="datetime1">
              <a:rPr lang="pt-PT" smtClean="0"/>
              <a:t>17-05-2011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A194-2F98-495D-ACDA-B27EF910EE02}" type="datetime1">
              <a:rPr lang="pt-PT" smtClean="0"/>
              <a:t>17-05-2011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206A-1D63-45A3-9EDE-5EFC7F2EF68B}" type="datetime1">
              <a:rPr lang="pt-PT" smtClean="0"/>
              <a:t>17-05-2011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914D-7269-402E-8F73-1C1E4DDFECE3}" type="datetime1">
              <a:rPr lang="pt-PT" smtClean="0"/>
              <a:t>17-05-2011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5A8A-A558-45A6-B622-9111A7D8279E}" type="datetime1">
              <a:rPr lang="pt-PT" smtClean="0"/>
              <a:t>17-05-2011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2271-E720-4D1B-983E-0BCE2D7283A8}" type="datetime1">
              <a:rPr lang="pt-PT" smtClean="0"/>
              <a:t>17-05-2011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7DA-B576-4F73-A93C-E7B881ECBA3C}" type="datetime1">
              <a:rPr lang="pt-PT" smtClean="0"/>
              <a:t>17-05-2011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AC6A-7E15-4333-A0F2-CA30E53A7994}" type="datetime1">
              <a:rPr lang="pt-PT" smtClean="0"/>
              <a:t>17-05-2011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70E5-269A-4905-B4E7-7E09973D45ED}" type="datetime1">
              <a:rPr lang="pt-PT" smtClean="0"/>
              <a:t>17-05-2011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5AF0-EFF2-4370-B2CC-703457EB3722}" type="datetime1">
              <a:rPr lang="pt-PT" smtClean="0"/>
              <a:t>17-05-2011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9875-AEBE-474C-8ED2-5196A193BC9C}" type="datetime1">
              <a:rPr lang="pt-PT" smtClean="0"/>
              <a:t>17-05-2011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99E03-AEC7-4F13-A47C-7496F797CA2A}" type="datetime1">
              <a:rPr lang="pt-PT" smtClean="0"/>
              <a:t>17-05-2011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8EB63-3BA3-42C6-B526-D0B44E29FC1F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dirty="0" smtClean="0"/>
              <a:t>. Preços de “Peak-Load”: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. Uma característica frequente nas empresas produtoras de bens e serviços de utilidade pública (“public utilities”) é a de que a procura não é constante mas variável.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. Verificam-se normalmente dois tipos de características, no que à capacidade produtiva diz respeito, que implicam que não é possível ajustar essa capacidade à procura, aumentando-a nos períodos de maior procura (períodos de pico) e diminuindo-a nos períodos de menor procura (“off-peak”).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Essas características são a intensidade de capital e a sua especificidade.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. Intensidade de capital: aumentos eficientes da capacidade produtiva exigem tempo;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. Especificidade: a sua natureza específica (“sunk”) significa que os custos apenas podem ser recuperados através da sua utilização e não pelo abandono da actividade.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. Em ambos os casos as implicações são que os ajustamentos em termos de capacidade produtiva demorarão mais tempo a realizar do que as correspondentes flutuações da procura.</a:t>
            </a:r>
          </a:p>
          <a:p>
            <a:pPr algn="just"/>
            <a:r>
              <a:rPr lang="pt-PT" dirty="0" smtClean="0"/>
              <a:t>. É assim que surge o chamado problema do “peak-load”.</a:t>
            </a:r>
          </a:p>
          <a:p>
            <a:pPr algn="just"/>
            <a:r>
              <a:rPr lang="pt-PT" dirty="0" smtClean="0"/>
              <a:t>. Mais precisamente aquele problema surge nas seguintes condições (Braeutigam, 1989, p. 1316):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A empresa produz num dado número de períodos temporais. A procura durante esses períodos é cíclica. A procura embora flutuando de período para período tem um padrão de variação previsível;</a:t>
            </a:r>
          </a:p>
          <a:p>
            <a:pPr algn="just"/>
            <a:r>
              <a:rPr lang="pt-PT" dirty="0" smtClean="0"/>
              <a:t>. Existe uma restrição da capacidade produtiva da empresa durante aqueles períodos;</a:t>
            </a:r>
          </a:p>
          <a:p>
            <a:pPr algn="just"/>
            <a:r>
              <a:rPr lang="pt-PT" dirty="0" smtClean="0"/>
              <a:t>. O produto não é estocável. 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. Exemplos de mercados com estas características são o gás natural, electricidade, água, telefonia…</a:t>
            </a:r>
          </a:p>
          <a:p>
            <a:pPr algn="just"/>
            <a:r>
              <a:rPr lang="pt-PT" dirty="0" smtClean="0"/>
              <a:t>. O problema que surge nestas circunstâncias é o seguinte dilema: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No sentido de poder responder à procura nos períodos de pico a empresa necessita instalar a necessária capacidade, que, no entanto, não será utilizada nos períodos mortos.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. Assim nos períodos mortos o excesso de capacidade implica custos adicionais para a empresa não existindo receitas compensatórias.</a:t>
            </a:r>
          </a:p>
          <a:p>
            <a:pPr algn="just"/>
            <a:r>
              <a:rPr lang="pt-PT" dirty="0" smtClean="0"/>
              <a:t>. Por outro lado, reduções na capacidade, se bem significando reduções nos custos de operação do serviço, resultam em problemas de congestionamento nos períodos de pico, ou seja, o consumo de alguns utilizadores terá que ser racionado o que implicará custos na forma de perda de excedente.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O problema do “peak-load” é, desta forma, constituído pelo “trade-off” entre capacidade produtiva e custos de racionamento.</a:t>
            </a:r>
          </a:p>
          <a:p>
            <a:pPr algn="just"/>
            <a:r>
              <a:rPr lang="pt-PT" dirty="0" smtClean="0"/>
              <a:t>. Duas questões se levantam: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Dada a capacidade disponível, quais são os preços óptimos em cada período?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Qual o nível de capacidade que deve </a:t>
            </a:r>
            <a:r>
              <a:rPr lang="pt-PT" smtClean="0"/>
              <a:t>ser instalada?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EB63-3BA3-42C6-B526-D0B44E29FC1F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494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11</cp:revision>
  <dcterms:created xsi:type="dcterms:W3CDTF">2011-05-17T15:37:49Z</dcterms:created>
  <dcterms:modified xsi:type="dcterms:W3CDTF">2011-05-17T16:45:49Z</dcterms:modified>
</cp:coreProperties>
</file>