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7A6B8-E07F-4DD2-8AA5-E9BED21ADB96}" type="datetimeFigureOut">
              <a:rPr lang="pt-PT" smtClean="0"/>
              <a:t>07-10-2011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D2B5-E8B7-451F-8DD0-DFFACEE5CF89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C0FC-BF64-4E38-9B80-C1F47643EF6A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9E8-BE14-40F4-A055-298AC3CD7A37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E53C-B47F-412E-A6F5-202AD8A66FC0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F46-5968-4732-B383-7FE22F97A09B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F422-41D4-42E1-91E4-8ACF6D6CA26C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F870-B3E0-4849-BC1B-3A84E3CAF310}" type="datetime1">
              <a:rPr lang="pt-PT" smtClean="0"/>
              <a:t>07-10-2011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61AB-4FB4-486F-ABE6-07C08B5AC887}" type="datetime1">
              <a:rPr lang="pt-PT" smtClean="0"/>
              <a:t>07-10-2011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7A95-A92C-42DD-8DBC-DE1AA195CB3B}" type="datetime1">
              <a:rPr lang="pt-PT" smtClean="0"/>
              <a:t>07-10-2011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6B6B-EAE9-4755-9411-51A1116E8E34}" type="datetime1">
              <a:rPr lang="pt-PT" smtClean="0"/>
              <a:t>07-10-2011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4D2E-E8B7-4B56-8D15-86898180F8FA}" type="datetime1">
              <a:rPr lang="pt-PT" smtClean="0"/>
              <a:t>07-10-2011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A7C2-23A7-44E9-A37C-55FAEE5226AD}" type="datetime1">
              <a:rPr lang="pt-PT" smtClean="0"/>
              <a:t>07-10-2011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D19D1-9A75-495F-BF42-9196F67DBA7A}" type="datetime1">
              <a:rPr lang="pt-PT" smtClean="0"/>
              <a:t>07-10-2011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28C2-7E56-47BB-B004-B23292DD2489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Um outro grupo de explicações são as baseadas no poder de mercado (ou poder de monopólio). </a:t>
            </a:r>
          </a:p>
          <a:p>
            <a:pPr algn="just"/>
            <a:r>
              <a:rPr lang="pt-PT" dirty="0" smtClean="0"/>
              <a:t>Segundo esta perspetiva, as F&amp;A seriam uma forma de conquistar quota de mercado, podendo levar a um aumento da concentração de mercado e originar efeitos monopolísticos (e, eventualmente, práticas de conluio – efeitos de dominação conjunta).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Em situações, por exemplo, em que os acionistas (individualmente) não tenham incentivos ou recursos para monitorar efetivamente o comportamento dos gestores, a ameaça de “takeover” poderá ser uma forma de alinhar melhor os interesses dos gestores com os dos acionistas.</a:t>
            </a:r>
          </a:p>
          <a:p>
            <a:pPr algn="just"/>
            <a:r>
              <a:rPr lang="pt-PT" dirty="0" smtClean="0"/>
              <a:t>Refira-se, no entanto, que algumas teorias próximas da gestão (“managerialism”), argumentam que, pelo contrário, as F&amp;A são o resultado de problemas de delegação de autoridade, e não a solução.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Defendem que as F&amp;A ocorrem para aumentar a dimensão da empresa, já que aquele aumento corresponde a um objetivo dos gestores – por si só ou porque os salários daqueles, e, eventualmente, outros benefícios particulares, estão correlacionados com aquela dimensão.</a:t>
            </a:r>
          </a:p>
          <a:p>
            <a:pPr algn="just"/>
            <a:r>
              <a:rPr lang="pt-PT" dirty="0" smtClean="0"/>
              <a:t>Uma outra manifestação de problemas de delegação de autoridade poderá ser o sobreotimismo dos gestores (radicalizado nalgum egocentrismo e arrogância), levando-os a cometer erros de avaliação, e a pagar um preço exagerado pelas ações da empresa-alvo (“Hubris hypothesis – Roll, 1986).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Inserida nesta problemática, temos ainda a chamada teoria do “free cash-flow” (Jensen, 1986), segundo a qual as F&amp;A resultam de conflitos entre os gestores e os acionistas, acerca da distribuição de cash-flow em excesso (relativamente às oportunidades de investimento).</a:t>
            </a:r>
          </a:p>
          <a:p>
            <a:pPr algn="just"/>
            <a:r>
              <a:rPr lang="pt-PT" dirty="0" smtClean="0"/>
              <a:t>Na realidade, é defendido que aquele cash-flow em excesso deveria ser distribuído aos acionistas (sob a forma de dividendos), reduzindo assim o poder discricionário dos gestores e sujeitando-os com mais frequência ao escrutínio do mercado de capitais.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Neste caso, a emissão de dívida pode reduzir os custos de delegação de autoridade (ao reduzir o cash-flow disponível para gastos discricionários dos gestores), funcionando como um substituto à política de dividendos, e comprometendo os gestores, de uma forma mais credível, ao pagamento de cash-flows futuros (Jensen, 1988).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13</a:t>
            </a:fld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Bibliografia relevante:</a:t>
            </a:r>
          </a:p>
          <a:p>
            <a:pPr algn="just"/>
            <a:r>
              <a:rPr lang="pt-PT" dirty="0" smtClean="0"/>
              <a:t>Valente, H. (2005), cap.1.</a:t>
            </a:r>
          </a:p>
          <a:p>
            <a:pPr algn="just"/>
            <a:r>
              <a:rPr lang="pt-PT" dirty="0" smtClean="0"/>
              <a:t>Verga Matos, P. e V. Rodrigues (2000), cap. </a:t>
            </a:r>
            <a:r>
              <a:rPr lang="pt-PT" smtClean="0"/>
              <a:t>3, 4.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14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Não sendo uma explicação exclusiva das fusões horizontais (podendo também explicar processos de integração vertical), é em relação aquelas que algumas preocupações (consubstanciadas em políticas do tipo “antitrust”) se levantam, em termos de efeitos negativos ao nível do bem-estar (veja-se o artigo clássico: Eckbo, B.(1985), “Mergers and the Market Concentration Doctrine: Evidence from the Capital Market”, Journal of Business, 58: 325-49).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O acabado de referir constitui, no entanto, uma questão em aberto, no que à Economia Industrial diz respeito, dado que alguns autores (Demsetz – Escola de Chicago) contra argumentam dizendo que, pelo contrário, um aumento de concentração é o resultado de uma ativa e intensa concorrência nos mercados (eficiência versus concentração).</a:t>
            </a:r>
          </a:p>
          <a:p>
            <a:pPr algn="just"/>
            <a:r>
              <a:rPr lang="pt-PT" dirty="0" smtClean="0"/>
              <a:t>Teremos oportunidade (a propósito da análise económica das fusões) de fazer referência ao chamado modelo de Williamson (1968) sobre o “trade-off” entre aumento do poder de mercado e ganhos de eficiência resultantes das fusões.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Uma outra motivação de índole económica que caberia aqui referir seria a de que as F&amp;A podem constituir uma alternativa vantajosa de entrada num dado mercado, perante a existência de barreiras à entrada.</a:t>
            </a:r>
          </a:p>
          <a:p>
            <a:pPr algn="just"/>
            <a:r>
              <a:rPr lang="pt-PT" dirty="0" smtClean="0"/>
              <a:t>Lee(1990) demonstra que, através da aquisição, o candidato à entrada consegue eliminar a sua desvantagem estratégica pós-entrada (embora tenha de operar com uma capacidade próxima da empresa-alvo).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Avançando para teorias que têm por base fatores de natureza mais financeira, poderemos referir as explicações baseadas na hipótese da informação ou sinalização.</a:t>
            </a:r>
          </a:p>
          <a:p>
            <a:pPr algn="just"/>
            <a:r>
              <a:rPr lang="pt-PT" dirty="0" smtClean="0"/>
              <a:t>Na primeira hipótese, admite-se que devido ao fato de nova informação ser disponibilizada ao mercado, no decorrer das negociações relacionadas com os processos de F&amp;A, aquele procede a um reajustamento (reavaliação) do valor das ações das empresas envolvidas no processo.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Esta explicação teórica pode ser apresentada em várias versões alternativas (Bradley, M., A. Desai e E. Kim (1983), “The Rationale Behind Tender Offers: Information or Sinergy?”, Journal of Financial Economics, 11: 183-206).</a:t>
            </a:r>
          </a:p>
          <a:p>
            <a:pPr algn="just"/>
            <a:r>
              <a:rPr lang="pt-PT" dirty="0" smtClean="0"/>
              <a:t>Numa delas – “Kick-in-the-pants” – refere-se que, por exemplo, a oferta pública de aquisição disponibiliza informação (e envia um sinal) aos gestores da empresa-alvo, que os leva a implementar uma estratégia operativa mais eficiente.</a:t>
            </a:r>
          </a:p>
          <a:p>
            <a:pPr algn="just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Outra hipótese – “Sitting-on-a-gold-mine” – é a de que as negociações envolvidas no processo, disseminam nova informação ou levam o mercado a pensar que a empresa ofertante dispõe de informação privilegiada, o que origina uma reavaliação das ações previamente subavaliadas.</a:t>
            </a:r>
          </a:p>
          <a:p>
            <a:pPr algn="just"/>
            <a:r>
              <a:rPr lang="pt-PT" dirty="0" smtClean="0"/>
              <a:t>Esta última hipótese de subavaliação pode ainda ser estendida a situações em que se torna proveitosa a fusão ou aquisição.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Tratam-se de situações em que a aquisição (ou fusão) da (ou com) uma empresa-alvo, seja proveitosa se a empresa adquirente pretender aumentar a sua capacidade numa particular linha de negócio, em vez de “construir” de raiz essa nova capacidade.</a:t>
            </a:r>
          </a:p>
          <a:p>
            <a:pPr algn="just"/>
            <a:r>
              <a:rPr lang="pt-PT" dirty="0" smtClean="0"/>
              <a:t>Nestes casos, o indicador fundamental a ter em conta é o chamado q de Tobin – rácio entre o valor de mercado dos ativos de uma empresa e o respetivo valor de substituição.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Causas das F&amp;A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Um outro grupo de teorias são as que procuram explicar as F&amp;A com base em problemas de delegação de autoridade ou relações agente-principal (“agency problems”).</a:t>
            </a:r>
          </a:p>
          <a:p>
            <a:pPr algn="just"/>
            <a:r>
              <a:rPr lang="pt-PT" dirty="0" smtClean="0"/>
              <a:t>Os problemas de delegação de autoridade podem resultar de conflitos de interesses entre os gestores e os acionistas ou entre os acionistas e os titulares de dívida da empresa.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28C2-7E56-47BB-B004-B23292DD2489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1082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  <vt:lpstr>Causas das F&amp;A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Causas das F&amp;A</dc:title>
  <dc:creator>hmvs</dc:creator>
  <cp:lastModifiedBy>hmvs</cp:lastModifiedBy>
  <cp:revision>33</cp:revision>
  <dcterms:created xsi:type="dcterms:W3CDTF">2011-10-07T15:18:45Z</dcterms:created>
  <dcterms:modified xsi:type="dcterms:W3CDTF">2011-10-07T17:16:37Z</dcterms:modified>
</cp:coreProperties>
</file>