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517813" cy="10693400"/>
  <p:notesSz cx="10336213" cy="15014575"/>
  <p:defaultTextStyle>
    <a:defPPr>
      <a:defRPr lang="en-US"/>
    </a:defPPr>
    <a:lvl1pPr marL="0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45785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91569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37354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83139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728923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74708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220492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66277" algn="l" defTabSz="149156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376" y="184"/>
      </p:cViewPr>
      <p:guideLst>
        <p:guide orient="horz" pos="3368"/>
        <p:guide pos="4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36" y="3321886"/>
            <a:ext cx="13190142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7673" y="6059593"/>
            <a:ext cx="10862469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91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37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8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28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74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20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66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6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6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960828" y="668338"/>
            <a:ext cx="5883837" cy="14225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6623" y="668338"/>
            <a:ext cx="17395576" cy="14225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9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5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800" y="6871500"/>
            <a:ext cx="13190142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800" y="4532320"/>
            <a:ext cx="13190142" cy="2339180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4578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9156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3735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8313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2892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7470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22049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6627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8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6623" y="3891210"/>
            <a:ext cx="11638359" cy="11002816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03613" y="3891210"/>
            <a:ext cx="11641053" cy="11002816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91" y="428233"/>
            <a:ext cx="13966032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5891" y="2393640"/>
            <a:ext cx="685639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5785" indent="0">
              <a:buNone/>
              <a:defRPr sz="3300" b="1"/>
            </a:lvl2pPr>
            <a:lvl3pPr marL="1491569" indent="0">
              <a:buNone/>
              <a:defRPr sz="2900" b="1"/>
            </a:lvl3pPr>
            <a:lvl4pPr marL="2237354" indent="0">
              <a:buNone/>
              <a:defRPr sz="2600" b="1"/>
            </a:lvl4pPr>
            <a:lvl5pPr marL="2983139" indent="0">
              <a:buNone/>
              <a:defRPr sz="2600" b="1"/>
            </a:lvl5pPr>
            <a:lvl6pPr marL="3728923" indent="0">
              <a:buNone/>
              <a:defRPr sz="2600" b="1"/>
            </a:lvl6pPr>
            <a:lvl7pPr marL="4474708" indent="0">
              <a:buNone/>
              <a:defRPr sz="2600" b="1"/>
            </a:lvl7pPr>
            <a:lvl8pPr marL="5220492" indent="0">
              <a:buNone/>
              <a:defRPr sz="2600" b="1"/>
            </a:lvl8pPr>
            <a:lvl9pPr marL="5966277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5891" y="3391194"/>
            <a:ext cx="6856396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82835" y="2393640"/>
            <a:ext cx="6859088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5785" indent="0">
              <a:buNone/>
              <a:defRPr sz="3300" b="1"/>
            </a:lvl2pPr>
            <a:lvl3pPr marL="1491569" indent="0">
              <a:buNone/>
              <a:defRPr sz="2900" b="1"/>
            </a:lvl3pPr>
            <a:lvl4pPr marL="2237354" indent="0">
              <a:buNone/>
              <a:defRPr sz="2600" b="1"/>
            </a:lvl4pPr>
            <a:lvl5pPr marL="2983139" indent="0">
              <a:buNone/>
              <a:defRPr sz="2600" b="1"/>
            </a:lvl5pPr>
            <a:lvl6pPr marL="3728923" indent="0">
              <a:buNone/>
              <a:defRPr sz="2600" b="1"/>
            </a:lvl6pPr>
            <a:lvl7pPr marL="4474708" indent="0">
              <a:buNone/>
              <a:defRPr sz="2600" b="1"/>
            </a:lvl7pPr>
            <a:lvl8pPr marL="5220492" indent="0">
              <a:buNone/>
              <a:defRPr sz="2600" b="1"/>
            </a:lvl8pPr>
            <a:lvl9pPr marL="5966277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82835" y="3391194"/>
            <a:ext cx="6859088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8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7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92" y="425757"/>
            <a:ext cx="5105254" cy="1811937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7035" y="425757"/>
            <a:ext cx="8674888" cy="9126521"/>
          </a:xfrm>
        </p:spPr>
        <p:txBody>
          <a:bodyPr/>
          <a:lstStyle>
            <a:lvl1pPr>
              <a:defRPr sz="5200"/>
            </a:lvl1pPr>
            <a:lvl2pPr>
              <a:defRPr sz="46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5892" y="2237695"/>
            <a:ext cx="5105254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45785" indent="0">
              <a:buNone/>
              <a:defRPr sz="2000"/>
            </a:lvl2pPr>
            <a:lvl3pPr marL="1491569" indent="0">
              <a:buNone/>
              <a:defRPr sz="1600"/>
            </a:lvl3pPr>
            <a:lvl4pPr marL="2237354" indent="0">
              <a:buNone/>
              <a:defRPr sz="1500"/>
            </a:lvl4pPr>
            <a:lvl5pPr marL="2983139" indent="0">
              <a:buNone/>
              <a:defRPr sz="1500"/>
            </a:lvl5pPr>
            <a:lvl6pPr marL="3728923" indent="0">
              <a:buNone/>
              <a:defRPr sz="1500"/>
            </a:lvl6pPr>
            <a:lvl7pPr marL="4474708" indent="0">
              <a:buNone/>
              <a:defRPr sz="1500"/>
            </a:lvl7pPr>
            <a:lvl8pPr marL="5220492" indent="0">
              <a:buNone/>
              <a:defRPr sz="1500"/>
            </a:lvl8pPr>
            <a:lvl9pPr marL="5966277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5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600" y="7485381"/>
            <a:ext cx="9310688" cy="88369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1600" y="955475"/>
            <a:ext cx="9310688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45785" indent="0">
              <a:buNone/>
              <a:defRPr sz="4600"/>
            </a:lvl2pPr>
            <a:lvl3pPr marL="1491569" indent="0">
              <a:buNone/>
              <a:defRPr sz="3900"/>
            </a:lvl3pPr>
            <a:lvl4pPr marL="2237354" indent="0">
              <a:buNone/>
              <a:defRPr sz="3300"/>
            </a:lvl4pPr>
            <a:lvl5pPr marL="2983139" indent="0">
              <a:buNone/>
              <a:defRPr sz="3300"/>
            </a:lvl5pPr>
            <a:lvl6pPr marL="3728923" indent="0">
              <a:buNone/>
              <a:defRPr sz="3300"/>
            </a:lvl6pPr>
            <a:lvl7pPr marL="4474708" indent="0">
              <a:buNone/>
              <a:defRPr sz="3300"/>
            </a:lvl7pPr>
            <a:lvl8pPr marL="5220492" indent="0">
              <a:buNone/>
              <a:defRPr sz="3300"/>
            </a:lvl8pPr>
            <a:lvl9pPr marL="5966277" indent="0">
              <a:buNone/>
              <a:defRPr sz="3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1600" y="8369072"/>
            <a:ext cx="9310688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45785" indent="0">
              <a:buNone/>
              <a:defRPr sz="2000"/>
            </a:lvl2pPr>
            <a:lvl3pPr marL="1491569" indent="0">
              <a:buNone/>
              <a:defRPr sz="1600"/>
            </a:lvl3pPr>
            <a:lvl4pPr marL="2237354" indent="0">
              <a:buNone/>
              <a:defRPr sz="1500"/>
            </a:lvl4pPr>
            <a:lvl5pPr marL="2983139" indent="0">
              <a:buNone/>
              <a:defRPr sz="1500"/>
            </a:lvl5pPr>
            <a:lvl6pPr marL="3728923" indent="0">
              <a:buNone/>
              <a:defRPr sz="1500"/>
            </a:lvl6pPr>
            <a:lvl7pPr marL="4474708" indent="0">
              <a:buNone/>
              <a:defRPr sz="1500"/>
            </a:lvl7pPr>
            <a:lvl8pPr marL="5220492" indent="0">
              <a:buNone/>
              <a:defRPr sz="1500"/>
            </a:lvl8pPr>
            <a:lvl9pPr marL="5966277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7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5891" y="428233"/>
            <a:ext cx="13966032" cy="1782233"/>
          </a:xfrm>
          <a:prstGeom prst="rect">
            <a:avLst/>
          </a:prstGeom>
        </p:spPr>
        <p:txBody>
          <a:bodyPr vert="horz" lIns="149157" tIns="74578" rIns="149157" bIns="745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5891" y="2495127"/>
            <a:ext cx="13966032" cy="7057150"/>
          </a:xfrm>
          <a:prstGeom prst="rect">
            <a:avLst/>
          </a:prstGeom>
        </p:spPr>
        <p:txBody>
          <a:bodyPr vert="horz" lIns="149157" tIns="74578" rIns="149157" bIns="745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5891" y="9911199"/>
            <a:ext cx="3620823" cy="569325"/>
          </a:xfrm>
          <a:prstGeom prst="rect">
            <a:avLst/>
          </a:prstGeom>
        </p:spPr>
        <p:txBody>
          <a:bodyPr vert="horz" lIns="149157" tIns="74578" rIns="149157" bIns="74578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CA2-7487-4FC9-8AAE-1EC206A19B46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1920" y="9911199"/>
            <a:ext cx="4913974" cy="569325"/>
          </a:xfrm>
          <a:prstGeom prst="rect">
            <a:avLst/>
          </a:prstGeom>
        </p:spPr>
        <p:txBody>
          <a:bodyPr vert="horz" lIns="149157" tIns="74578" rIns="149157" bIns="74578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1100" y="9911199"/>
            <a:ext cx="3620823" cy="569325"/>
          </a:xfrm>
          <a:prstGeom prst="rect">
            <a:avLst/>
          </a:prstGeom>
        </p:spPr>
        <p:txBody>
          <a:bodyPr vert="horz" lIns="149157" tIns="74578" rIns="149157" bIns="74578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AAE8-C980-46E6-AB20-10A3B49278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91569" rtl="0" eaLnBrk="1" latinLnBrk="0" hangingPunct="1"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9338" indent="-559338" algn="l" defTabSz="149156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11900" indent="-466115" algn="l" defTabSz="1491569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1864462" indent="-372892" algn="l" defTabSz="1491569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610246" indent="-372892" algn="l" defTabSz="149156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56031" indent="-372892" algn="l" defTabSz="1491569" rtl="0" eaLnBrk="1" latinLnBrk="0" hangingPunct="1">
        <a:spcBef>
          <a:spcPct val="20000"/>
        </a:spcBef>
        <a:buFont typeface="Arial" pitchFamily="34" charset="0"/>
        <a:buChar char="»"/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01816" indent="-372892" algn="l" defTabSz="1491569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47600" indent="-372892" algn="l" defTabSz="1491569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93385" indent="-372892" algn="l" defTabSz="1491569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339169" indent="-372892" algn="l" defTabSz="1491569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5785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91569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37354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83139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28923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74708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220492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66277" algn="l" defTabSz="149156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53577"/>
            <a:ext cx="15517813" cy="109728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7612960" cy="10693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04853" y="0"/>
            <a:ext cx="7612960" cy="10693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50149" y="0"/>
            <a:ext cx="217513" cy="10693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17008"/>
              </p:ext>
            </p:extLst>
          </p:nvPr>
        </p:nvGraphicFramePr>
        <p:xfrm>
          <a:off x="7262284" y="1"/>
          <a:ext cx="324000" cy="1069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Acrobat Document" r:id="rId4" imgW="1457106" imgH="8019837" progId="AcroExch.Document.11">
                  <p:embed/>
                </p:oleObj>
              </mc:Choice>
              <mc:Fallback>
                <p:oleObj name="Acrobat Document" r:id="rId4" imgW="1457106" imgH="8019837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62284" y="1"/>
                        <a:ext cx="324000" cy="1069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277" y="666180"/>
            <a:ext cx="1621677" cy="353599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9487098" y="4828381"/>
            <a:ext cx="3456384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140"/>
              </a:lnSpc>
            </a:pPr>
            <a:r>
              <a:rPr lang="pt-PT" sz="3200" b="1" dirty="0">
                <a:latin typeface="Gill Sans MT" charset="0"/>
                <a:ea typeface="Gill Sans MT" charset="0"/>
                <a:cs typeface="Gill Sans MT" charset="0"/>
              </a:rPr>
              <a:t>CURRICULUM </a:t>
            </a:r>
            <a:endParaRPr lang="pt-PT" sz="3200" dirty="0"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ts val="3140"/>
              </a:lnSpc>
            </a:pPr>
            <a:r>
              <a:rPr lang="pt-PT" sz="3200" b="1" dirty="0">
                <a:latin typeface="Gill Sans MT" charset="0"/>
                <a:ea typeface="Gill Sans MT" charset="0"/>
                <a:cs typeface="Gill Sans MT" charset="0"/>
              </a:rPr>
              <a:t>VITÆ</a:t>
            </a:r>
            <a:endParaRPr lang="pt-PT" sz="32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110834" y="671512"/>
            <a:ext cx="692298" cy="571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CaixaDeTexto 26"/>
          <p:cNvSpPr txBox="1"/>
          <p:nvPr/>
        </p:nvSpPr>
        <p:spPr>
          <a:xfrm rot="16200000">
            <a:off x="5778753" y="503079"/>
            <a:ext cx="400110" cy="166029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is-IS" sz="1400" b="1" dirty="0">
                <a:latin typeface="Gill Sans MT" charset="0"/>
                <a:ea typeface="Gill Sans MT" charset="0"/>
                <a:cs typeface="Gill Sans MT" charset="0"/>
              </a:rPr>
              <a:t>CV</a:t>
            </a:r>
            <a:r>
              <a:rPr lang="is-IS" sz="1400">
                <a:latin typeface="Gill Sans MT" charset="0"/>
                <a:ea typeface="Gill Sans MT" charset="0"/>
                <a:cs typeface="Gill Sans MT" charset="0"/>
              </a:rPr>
              <a:t>.</a:t>
            </a:r>
            <a:r>
              <a:rPr lang="is-IS" sz="1400" b="1">
                <a:latin typeface="Gill Sans MT" charset="0"/>
                <a:ea typeface="Gill Sans MT" charset="0"/>
                <a:cs typeface="Gill Sans MT" charset="0"/>
              </a:rPr>
              <a:t>2022</a:t>
            </a:r>
            <a:endParaRPr lang="is-IS" sz="14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 rot="16200000">
            <a:off x="11449340" y="4640535"/>
            <a:ext cx="400110" cy="17323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r"/>
            <a:r>
              <a:rPr lang="is-IS" sz="1400" dirty="0">
                <a:latin typeface="Gill Sans MT" charset="0"/>
                <a:ea typeface="Gill Sans MT" charset="0"/>
                <a:cs typeface="Gill Sans MT" charset="0"/>
              </a:rPr>
              <a:t>NOME</a:t>
            </a: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45326" y="666180"/>
            <a:ext cx="1621677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6</Words>
  <Application>Microsoft Macintosh PowerPoint</Application>
  <PresentationFormat>Personalizados</PresentationFormat>
  <Paragraphs>4</Paragraphs>
  <Slides>1</Slides>
  <Notes>0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Office Theme</vt:lpstr>
      <vt:lpstr>Acrobat Document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Cidália Jacinto</dc:creator>
  <cp:lastModifiedBy>Joana Macedo</cp:lastModifiedBy>
  <cp:revision>36</cp:revision>
  <cp:lastPrinted>2017-10-02T08:58:13Z</cp:lastPrinted>
  <dcterms:created xsi:type="dcterms:W3CDTF">2013-07-31T15:00:12Z</dcterms:created>
  <dcterms:modified xsi:type="dcterms:W3CDTF">2022-02-15T15:24:49Z</dcterms:modified>
</cp:coreProperties>
</file>