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2F34F-9E58-464D-95F5-24962F93B208}" type="datetimeFigureOut">
              <a:rPr lang="pt-PT" smtClean="0"/>
              <a:t>25-11-2011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7821C-691E-47A0-B346-19DF9103A4E1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A8A5-3F4F-45C9-9773-5402D01762A1}" type="datetime1">
              <a:rPr lang="pt-PT" smtClean="0"/>
              <a:t>25-11-2011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D854-9CD3-4D08-91A5-1F90FE3A2D97}" type="datetime1">
              <a:rPr lang="pt-PT" smtClean="0"/>
              <a:t>25-11-2011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EB26-1D81-4A78-B344-D6A025D967CA}" type="datetime1">
              <a:rPr lang="pt-PT" smtClean="0"/>
              <a:t>25-11-2011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7124-FA97-4C5B-8D88-CC40CBB6AEAB}" type="datetime1">
              <a:rPr lang="pt-PT" smtClean="0"/>
              <a:t>25-11-2011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93F4-F4A2-4BA9-B5A8-2E5504ADF651}" type="datetime1">
              <a:rPr lang="pt-PT" smtClean="0"/>
              <a:t>25-11-2011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0956-3DD8-4944-9182-4EB02D546BFC}" type="datetime1">
              <a:rPr lang="pt-PT" smtClean="0"/>
              <a:t>25-11-2011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164D-4E4F-4CD2-90EE-C65AE9DA4294}" type="datetime1">
              <a:rPr lang="pt-PT" smtClean="0"/>
              <a:t>25-11-2011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BB04-67B0-43BC-9983-02665A35B658}" type="datetime1">
              <a:rPr lang="pt-PT" smtClean="0"/>
              <a:t>25-11-2011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B562-02D2-49A7-8AEE-AD2F23718A93}" type="datetime1">
              <a:rPr lang="pt-PT" smtClean="0"/>
              <a:t>25-11-2011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8E1A-8CF7-477F-A997-663A5CC5F9CB}" type="datetime1">
              <a:rPr lang="pt-PT" smtClean="0"/>
              <a:t>25-11-2011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73D7-7831-40DB-8323-92A14B188E60}" type="datetime1">
              <a:rPr lang="pt-PT" smtClean="0"/>
              <a:t>25-11-2011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AE30-437F-4664-A047-EC54A508FBA0}" type="datetime1">
              <a:rPr lang="pt-PT" smtClean="0"/>
              <a:t>25-11-2011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D9882-4067-4C57-9A1B-42A0EE5C6E42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Governabilidade Empresarial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Quadro 1 – Componentes de um modelo de análise do governo das sociedades – Jorge Rodrigues (2009), p. 33.</a:t>
            </a:r>
          </a:p>
          <a:p>
            <a:pPr algn="just"/>
            <a:r>
              <a:rPr lang="pt-PT" dirty="0" smtClean="0"/>
              <a:t>Quadro 2 – Síntese dos sistemas continental e anglo-saxónico de governo das sociedades – Carlos Alves (2005).</a:t>
            </a:r>
          </a:p>
          <a:p>
            <a:pPr algn="just"/>
            <a:r>
              <a:rPr lang="pt-PT" dirty="0" smtClean="0"/>
              <a:t>“Quando é que necessitamos de um sistema de governo das sociedades?” – Zingales, L., (1998) em “Corporate Governance”, The New Palgrave Dictionary of Economics and the Law. 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Governabilidade Empresarial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Outras leituras com interesse:</a:t>
            </a:r>
          </a:p>
          <a:p>
            <a:pPr algn="just"/>
            <a:r>
              <a:rPr lang="pt-PT" dirty="0" smtClean="0"/>
              <a:t>“Corporate Governance: Does It Matter?”, Xavier Vives, ch. 1, in Vives, X. (ed.), 2000, Corporate Governance: Theoretical &amp; Empirical Perspectives, Cambridge University Press.</a:t>
            </a:r>
          </a:p>
          <a:p>
            <a:pPr algn="just"/>
            <a:r>
              <a:rPr lang="pt-PT" dirty="0" smtClean="0"/>
              <a:t> “The Governance of the New Enterprise”, Rajan, R. e L. Zingales, ch. 6, in Vives, X. (ed.), 2000, op. cit.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Governabilidade Empresarial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“A decisão ao nível empresarial: confronto entre acionistas, credores e gestores – os problemas de agência e sinalização”, em Hélder Valente (2005), cap. </a:t>
            </a:r>
            <a:r>
              <a:rPr lang="pt-PT" smtClean="0"/>
              <a:t>2.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9882-4067-4C57-9A1B-42A0EE5C6E42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197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Governabilidade Empresarial</vt:lpstr>
      <vt:lpstr>Governabilidade Empresarial</vt:lpstr>
      <vt:lpstr>Governabilidade Empresarial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7</cp:revision>
  <dcterms:created xsi:type="dcterms:W3CDTF">2011-11-25T15:57:49Z</dcterms:created>
  <dcterms:modified xsi:type="dcterms:W3CDTF">2011-11-25T16:40:40Z</dcterms:modified>
</cp:coreProperties>
</file>