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26B88-EE40-40E4-85AB-53203B0E084F}" type="datetimeFigureOut">
              <a:rPr lang="pt-PT" smtClean="0"/>
              <a:t>10-05-2011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8577-1A94-4292-8BB1-099606535CC9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64E14-A028-47D8-B174-0B0B7EFCE924}" type="datetime1">
              <a:rPr lang="pt-PT" smtClean="0"/>
              <a:t>10-05-2011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AB7B8-4DEB-4C33-8AB5-52BD4C4CAB51}" type="datetime1">
              <a:rPr lang="pt-PT" smtClean="0"/>
              <a:t>10-05-2011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B61BE-6AF8-4C9D-AF07-73FE8F218016}" type="datetime1">
              <a:rPr lang="pt-PT" smtClean="0"/>
              <a:t>10-05-2011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C4489-31B7-4485-AEB8-8153DD150767}" type="datetime1">
              <a:rPr lang="pt-PT" smtClean="0"/>
              <a:t>10-05-2011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823B-3159-4776-AE52-B6A5A21F286D}" type="datetime1">
              <a:rPr lang="pt-PT" smtClean="0"/>
              <a:t>10-05-2011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A5012-E0BD-47F6-B19C-AC25B242BEA2}" type="datetime1">
              <a:rPr lang="pt-PT" smtClean="0"/>
              <a:t>10-05-2011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9E40-6C40-415B-8527-DE3C862F4EBC}" type="datetime1">
              <a:rPr lang="pt-PT" smtClean="0"/>
              <a:t>10-05-2011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ED169-DD26-4936-A11B-DCFBD47B13F7}" type="datetime1">
              <a:rPr lang="pt-PT" smtClean="0"/>
              <a:t>10-05-2011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7D24A-8B42-4AA3-A660-912B1518E058}" type="datetime1">
              <a:rPr lang="pt-PT" smtClean="0"/>
              <a:t>10-05-2011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A78D7-E42A-4EA0-A36B-32C4B98D0B52}" type="datetime1">
              <a:rPr lang="pt-PT" smtClean="0"/>
              <a:t>10-05-2011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D193B-83BB-4274-8548-35316DA52974}" type="datetime1">
              <a:rPr lang="pt-PT" smtClean="0"/>
              <a:t>10-05-2011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5E806-62EE-4DB0-832A-377A12F1DECC}" type="datetime1">
              <a:rPr lang="pt-PT" smtClean="0"/>
              <a:t>10-05-2011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F31B0-A15F-4712-8F8A-B56F8D1FFCC7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. Monopólio natural multiproduto: com produtos diferenciados existem diferentes estruturas de preços de que resultam lucros não negativos para a empresa. Dentre elas quais as mais eficientes?</a:t>
            </a:r>
          </a:p>
          <a:p>
            <a:pPr algn="just"/>
            <a:r>
              <a:rPr lang="pt-PT" dirty="0" smtClean="0"/>
              <a:t>. Tal como no caso uniproduto, os preços de Ramsey (“second-best”) serão aqueles que maximizam o bem estar sujeitos à restrição de que a empresa cobre os seus custos.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. Os preços de Ramsey serão aqueles que, de uma forma óptima, resultam do “trade-off” entre a exigência de uma rendibilidade acrescida (para eliminar o deficit da empresa) e as ineficiências resultantes de uma subida dos preços acima dos custos marginais.</a:t>
            </a:r>
          </a:p>
          <a:p>
            <a:pPr algn="just"/>
            <a:r>
              <a:rPr lang="pt-PT" dirty="0" smtClean="0"/>
              <a:t>. Regra de Ramsey – “inverse elasticity rule” (ver exemplo ilustrativo em Church e Ware, pp. 790-791).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. Implementação dos preços de Ramsey: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Necessidade de muita informação;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Assimetria de informação;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Extensão da regulação;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Teoria do “Second-Best”;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Considerações distributivas;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Os preços de Ramsey não são estritamente baseados nos custos.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Preços de Ramsey e subsidiação cruzada.</a:t>
            </a:r>
          </a:p>
          <a:p>
            <a:pPr algn="just"/>
            <a:r>
              <a:rPr lang="pt-PT" dirty="0" smtClean="0"/>
              <a:t>. A enorme carga de informação necessária para a implementação dos preços de Ramsey, deixa antever possibilidades de erros e custos expressivos para o regulador.</a:t>
            </a:r>
          </a:p>
          <a:p>
            <a:pPr algn="just"/>
            <a:r>
              <a:rPr lang="pt-PT" dirty="0" smtClean="0"/>
              <a:t>. Vogelsang e Finsinger (1979) apresentaram um mecanismo dinâmico que minimiza a informação necessária ao regulador.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. Neste mecanismo, o regulador não necessita conhecer a procura, as funções custo ou até mesmo os preços de Ramsey ex-ante.</a:t>
            </a:r>
          </a:p>
          <a:p>
            <a:pPr algn="just"/>
            <a:r>
              <a:rPr lang="pt-PT" dirty="0" smtClean="0"/>
              <a:t>. O regulador só necessita de ser capaz de observar preços, quantidades e custos.</a:t>
            </a:r>
          </a:p>
          <a:p>
            <a:pPr algn="just"/>
            <a:r>
              <a:rPr lang="pt-PT" dirty="0" smtClean="0"/>
              <a:t>. A informação acerca dessas variáveis é então usada no sentido de restringir as decisões sobre os preços, por parte da empresa, no futuro.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Preços Óptimos em Monopólio Natural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PT" dirty="0" smtClean="0"/>
              <a:t>. A informação revelada pela empresa através das suas acções actuais é usada pelo regulador no futuro.</a:t>
            </a:r>
          </a:p>
          <a:p>
            <a:pPr algn="just"/>
            <a:r>
              <a:rPr lang="pt-PT" dirty="0" smtClean="0"/>
              <a:t>. Limitações deste mecanismo: 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Custos afundados;</a:t>
            </a:r>
          </a:p>
          <a:p>
            <a:pPr algn="just"/>
            <a:r>
              <a:rPr lang="pt-PT" dirty="0"/>
              <a:t> </a:t>
            </a:r>
            <a:r>
              <a:rPr lang="pt-PT" dirty="0" smtClean="0"/>
              <a:t>  . Comportamento estratégico (por parte da empresa regulada).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F31B0-A15F-4712-8F8A-B56F8D1FFCC7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381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Preços Óptimos em Monopólio Natural</vt:lpstr>
      <vt:lpstr>Preços Óptimos em Monopólio Natural</vt:lpstr>
      <vt:lpstr>Preços Óptimos em Monopólio Natural</vt:lpstr>
      <vt:lpstr>Preços Óptimos em Monopólio Natural</vt:lpstr>
      <vt:lpstr>Preços Óptimos em Monopólio Natural</vt:lpstr>
      <vt:lpstr>Preços Óptimos em Monopólio Natural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17</cp:revision>
  <dcterms:created xsi:type="dcterms:W3CDTF">2011-05-10T15:07:35Z</dcterms:created>
  <dcterms:modified xsi:type="dcterms:W3CDTF">2011-05-10T16:57:03Z</dcterms:modified>
</cp:coreProperties>
</file>