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C07B2-B400-4578-9A51-B59E5F748E0F}" type="datetimeFigureOut">
              <a:rPr lang="pt-PT" smtClean="0"/>
              <a:t>12-04-2011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C2FC5F-9AF2-4536-8678-76B853BA783C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7CFA-F808-4C70-B51A-09F5CB47325B}" type="datetime1">
              <a:rPr lang="pt-PT" smtClean="0"/>
              <a:t>12-04-2011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C04D-0745-4DEA-88F6-1ADEEFFA2861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EDD3-CA6C-4FAC-B02B-03CF7C7E57AE}" type="datetime1">
              <a:rPr lang="pt-PT" smtClean="0"/>
              <a:t>12-04-2011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C04D-0745-4DEA-88F6-1ADEEFFA2861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3A5FD-1118-4F8E-BCB8-D0151434BD02}" type="datetime1">
              <a:rPr lang="pt-PT" smtClean="0"/>
              <a:t>12-04-2011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C04D-0745-4DEA-88F6-1ADEEFFA2861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0DEA-8E04-4B10-B190-B860375E5BF1}" type="datetime1">
              <a:rPr lang="pt-PT" smtClean="0"/>
              <a:t>12-04-2011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C04D-0745-4DEA-88F6-1ADEEFFA2861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DE28-2502-45C2-B1B5-D44BD23CA525}" type="datetime1">
              <a:rPr lang="pt-PT" smtClean="0"/>
              <a:t>12-04-2011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C04D-0745-4DEA-88F6-1ADEEFFA2861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9AC45-2900-42F5-B4B5-4FE246C30D16}" type="datetime1">
              <a:rPr lang="pt-PT" smtClean="0"/>
              <a:t>12-04-2011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C04D-0745-4DEA-88F6-1ADEEFFA2861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ECAF-BC4B-45DD-B37F-9303A3CB8499}" type="datetime1">
              <a:rPr lang="pt-PT" smtClean="0"/>
              <a:t>12-04-2011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C04D-0745-4DEA-88F6-1ADEEFFA2861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4EBF3-8CA0-4438-99C3-8F47EFE5C2C8}" type="datetime1">
              <a:rPr lang="pt-PT" smtClean="0"/>
              <a:t>12-04-2011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C04D-0745-4DEA-88F6-1ADEEFFA2861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2AF71-1B5D-43B4-BC14-68D36D23D93C}" type="datetime1">
              <a:rPr lang="pt-PT" smtClean="0"/>
              <a:t>12-04-2011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C04D-0745-4DEA-88F6-1ADEEFFA2861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5F07E-89A6-475D-A3DD-664F56424D1C}" type="datetime1">
              <a:rPr lang="pt-PT" smtClean="0"/>
              <a:t>12-04-2011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C04D-0745-4DEA-88F6-1ADEEFFA2861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E78D3-05B6-49D4-804F-4AA33081E878}" type="datetime1">
              <a:rPr lang="pt-PT" smtClean="0"/>
              <a:t>12-04-2011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C04D-0745-4DEA-88F6-1ADEEFFA2861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3F58B-3335-4ED3-8B6B-0A743E3F2FFC}" type="datetime1">
              <a:rPr lang="pt-PT" smtClean="0"/>
              <a:t>12-04-2011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BC04D-0745-4DEA-88F6-1ADEEFFA2861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Preços Óptimos em Monopólio Natural</a:t>
            </a:r>
            <a:endParaRPr lang="pt-PT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PT" dirty="0" smtClean="0"/>
              <a:t>. Church e Ware, ch. 25</a:t>
            </a:r>
          </a:p>
          <a:p>
            <a:pPr algn="just"/>
            <a:r>
              <a:rPr lang="pt-PT" dirty="0" smtClean="0"/>
              <a:t>. Exemplo (p. 785-786) – Quanto custa um copo de água?</a:t>
            </a:r>
          </a:p>
          <a:p>
            <a:pPr algn="just"/>
            <a:r>
              <a:rPr lang="pt-PT" dirty="0" smtClean="0"/>
              <a:t>. Preços óptimos ou eficientes praticados por uma empresa regulada.</a:t>
            </a:r>
          </a:p>
          <a:p>
            <a:pPr algn="just"/>
            <a:r>
              <a:rPr lang="pt-PT" dirty="0" smtClean="0"/>
              <a:t>. Informação do regulador acerca: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 . Custos da empresa;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 . “Esforço” da empresa para minimizar custos.</a:t>
            </a:r>
          </a:p>
          <a:p>
            <a:pPr algn="just"/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C04D-0745-4DEA-88F6-1ADEEFFA2861}" type="slidenum">
              <a:rPr lang="pt-PT" smtClean="0"/>
              <a:t>1</a:t>
            </a:fld>
            <a:endParaRPr lang="pt-P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Preços Óptimos em Monopólio Natural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dirty="0" smtClean="0"/>
              <a:t>. Preços óptimos (“first-best”) vs. Preços de Ramsey (“second-best”).</a:t>
            </a:r>
          </a:p>
          <a:p>
            <a:pPr algn="just"/>
            <a:r>
              <a:rPr lang="pt-PT" dirty="0" smtClean="0"/>
              <a:t>. Os preços de Ramsey maximizam o bem-estar sujeitos à restrição de que a empresa cobre os seus custos (“breakeven”).</a:t>
            </a:r>
          </a:p>
          <a:p>
            <a:pPr algn="just"/>
            <a:r>
              <a:rPr lang="pt-PT" dirty="0" smtClean="0"/>
              <a:t>. Preços de “Peak-load” – variação dos preços ao longo do tempo (dia, ano…) de forma a utilizar eficientemente uma capacidade produtiva fixa (dado a procura variar sistematicamente de uma forma sazonal).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C04D-0745-4DEA-88F6-1ADEEFFA2861}" type="slidenum">
              <a:rPr lang="pt-PT" smtClean="0"/>
              <a:t>2</a:t>
            </a:fld>
            <a:endParaRPr lang="pt-P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Preços Óptimos em Monopólio Natural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. Quer os preços de Ramsey, quer os preços de Peak-load são esquemas de preços lineares.</a:t>
            </a:r>
          </a:p>
          <a:p>
            <a:pPr algn="just"/>
            <a:r>
              <a:rPr lang="pt-PT" dirty="0" smtClean="0"/>
              <a:t>. Preços não-lineares – tarifas em várias partes.</a:t>
            </a:r>
          </a:p>
          <a:p>
            <a:pPr algn="just"/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C04D-0745-4DEA-88F6-1ADEEFFA2861}" type="slidenum">
              <a:rPr lang="pt-PT" smtClean="0"/>
              <a:t>3</a:t>
            </a:fld>
            <a:endParaRPr lang="pt-P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Preços Óptimos em Monopólio Natural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PT" dirty="0" smtClean="0"/>
              <a:t>. Preços óptimos para o caso uniproduto – preço = custo marginal.</a:t>
            </a:r>
          </a:p>
          <a:p>
            <a:pPr algn="just"/>
            <a:r>
              <a:rPr lang="pt-PT" dirty="0" smtClean="0"/>
              <a:t>. Praticar preços de Ramsey significa encontrar os preços mais próximos possíveis do custo marginal que permitam à empresa cobrir os seus custos económicos de produção.</a:t>
            </a:r>
          </a:p>
          <a:p>
            <a:pPr algn="just"/>
            <a:r>
              <a:rPr lang="pt-PT" dirty="0" smtClean="0"/>
              <a:t>. O grau de ineficiência dos preços de Ramsey dependem de dois tipos de factores: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 . A diferença entre o custo médio e o custo marginal;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 . A elasticidade preço </a:t>
            </a:r>
            <a:r>
              <a:rPr lang="pt-PT" smtClean="0"/>
              <a:t>da procura.</a:t>
            </a:r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C04D-0745-4DEA-88F6-1ADEEFFA2861}" type="slidenum">
              <a:rPr lang="pt-PT" smtClean="0"/>
              <a:t>4</a:t>
            </a:fld>
            <a:endParaRPr lang="pt-P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260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Preços Óptimos em Monopólio Natural</vt:lpstr>
      <vt:lpstr>Preços Óptimos em Monopólio Natural</vt:lpstr>
      <vt:lpstr>Preços Óptimos em Monopólio Natural</vt:lpstr>
      <vt:lpstr>Preços Óptimos em Monopólio Natural</vt:lpstr>
    </vt:vector>
  </TitlesOfParts>
  <Company>FEP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hmvs</dc:creator>
  <cp:lastModifiedBy>hmvs</cp:lastModifiedBy>
  <cp:revision>8</cp:revision>
  <dcterms:created xsi:type="dcterms:W3CDTF">2011-04-12T16:37:24Z</dcterms:created>
  <dcterms:modified xsi:type="dcterms:W3CDTF">2011-04-12T17:06:38Z</dcterms:modified>
</cp:coreProperties>
</file>